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2" r:id="rId3"/>
    <p:sldId id="331" r:id="rId4"/>
    <p:sldId id="369" r:id="rId5"/>
    <p:sldId id="371" r:id="rId6"/>
    <p:sldId id="370" r:id="rId7"/>
    <p:sldId id="362" r:id="rId8"/>
    <p:sldId id="372" r:id="rId9"/>
    <p:sldId id="366" r:id="rId10"/>
    <p:sldId id="367" r:id="rId11"/>
    <p:sldId id="368" r:id="rId12"/>
    <p:sldId id="365" r:id="rId13"/>
    <p:sldId id="364" r:id="rId14"/>
    <p:sldId id="373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ürkan ARI" initials="GA" lastIdx="1" clrIdx="0">
    <p:extLst>
      <p:ext uri="{19B8F6BF-5375-455C-9EA6-DF929625EA0E}">
        <p15:presenceInfo xmlns:p15="http://schemas.microsoft.com/office/powerpoint/2012/main" userId="ae45400a3e23e4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00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3" autoAdjust="0"/>
    <p:restoredTop sz="94660"/>
  </p:normalViewPr>
  <p:slideViewPr>
    <p:cSldViewPr>
      <p:cViewPr varScale="1">
        <p:scale>
          <a:sx n="86" d="100"/>
          <a:sy n="86" d="100"/>
        </p:scale>
        <p:origin x="4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İSTANBUL ÖZEL OKUL İÇ HAVA KALİTE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'İstanbul Özel Okul SALI'!$C$11</c:f>
              <c:strCache>
                <c:ptCount val="1"/>
                <c:pt idx="0">
                  <c:v>ÖZEL KOLEJI-IAQ [ppm]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'İstanbul Özel Okul SALI'!$B$12:$B$205</c:f>
              <c:numCache>
                <c:formatCode>h:mm:ss</c:formatCode>
                <c:ptCount val="194"/>
                <c:pt idx="0">
                  <c:v>0.33333333333333331</c:v>
                </c:pt>
                <c:pt idx="1">
                  <c:v>0.33680555555555558</c:v>
                </c:pt>
                <c:pt idx="2">
                  <c:v>0.34027777777777773</c:v>
                </c:pt>
                <c:pt idx="3">
                  <c:v>0.34375</c:v>
                </c:pt>
                <c:pt idx="4">
                  <c:v>0.34722222222222227</c:v>
                </c:pt>
                <c:pt idx="5">
                  <c:v>0.35069444444444442</c:v>
                </c:pt>
                <c:pt idx="6">
                  <c:v>0.35416666666666669</c:v>
                </c:pt>
                <c:pt idx="7">
                  <c:v>0.3576388888888889</c:v>
                </c:pt>
                <c:pt idx="8">
                  <c:v>0.3611111111111111</c:v>
                </c:pt>
                <c:pt idx="9">
                  <c:v>0.36458333333333331</c:v>
                </c:pt>
                <c:pt idx="10">
                  <c:v>0.36805555555555558</c:v>
                </c:pt>
                <c:pt idx="11">
                  <c:v>0.37152777777777773</c:v>
                </c:pt>
                <c:pt idx="12">
                  <c:v>0.375</c:v>
                </c:pt>
                <c:pt idx="13">
                  <c:v>0.37847222222222227</c:v>
                </c:pt>
                <c:pt idx="14">
                  <c:v>0.38194444444444442</c:v>
                </c:pt>
                <c:pt idx="15">
                  <c:v>0.38541666666666669</c:v>
                </c:pt>
                <c:pt idx="16">
                  <c:v>0.3888888888888889</c:v>
                </c:pt>
                <c:pt idx="17">
                  <c:v>0.3923611111111111</c:v>
                </c:pt>
                <c:pt idx="18">
                  <c:v>0.39583333333333331</c:v>
                </c:pt>
                <c:pt idx="19">
                  <c:v>0.39930555555555558</c:v>
                </c:pt>
                <c:pt idx="20">
                  <c:v>0.40277777777777773</c:v>
                </c:pt>
                <c:pt idx="21">
                  <c:v>0.40625</c:v>
                </c:pt>
                <c:pt idx="22">
                  <c:v>0.40972222222222227</c:v>
                </c:pt>
                <c:pt idx="23">
                  <c:v>0.41319444444444442</c:v>
                </c:pt>
                <c:pt idx="24">
                  <c:v>0.41666666666666669</c:v>
                </c:pt>
                <c:pt idx="25">
                  <c:v>0.4201388888888889</c:v>
                </c:pt>
                <c:pt idx="26">
                  <c:v>0.4236111111111111</c:v>
                </c:pt>
                <c:pt idx="27">
                  <c:v>0.42708333333333331</c:v>
                </c:pt>
                <c:pt idx="28">
                  <c:v>0.43055555555555558</c:v>
                </c:pt>
                <c:pt idx="29">
                  <c:v>0.43402777777777773</c:v>
                </c:pt>
                <c:pt idx="30">
                  <c:v>0.4375</c:v>
                </c:pt>
                <c:pt idx="31">
                  <c:v>0.44097222222222227</c:v>
                </c:pt>
                <c:pt idx="32">
                  <c:v>0.44444444444444442</c:v>
                </c:pt>
                <c:pt idx="33">
                  <c:v>0.44791666666666669</c:v>
                </c:pt>
                <c:pt idx="34">
                  <c:v>0.4513888888888889</c:v>
                </c:pt>
                <c:pt idx="35">
                  <c:v>0.4548611111111111</c:v>
                </c:pt>
                <c:pt idx="36">
                  <c:v>0.45806712962962964</c:v>
                </c:pt>
                <c:pt idx="37">
                  <c:v>0.45833333333333331</c:v>
                </c:pt>
                <c:pt idx="38">
                  <c:v>0.46180555555555558</c:v>
                </c:pt>
                <c:pt idx="39">
                  <c:v>0.46527777777777773</c:v>
                </c:pt>
                <c:pt idx="40">
                  <c:v>0.46875</c:v>
                </c:pt>
                <c:pt idx="41">
                  <c:v>0.47222222222222227</c:v>
                </c:pt>
                <c:pt idx="42">
                  <c:v>0.47569444444444442</c:v>
                </c:pt>
                <c:pt idx="43">
                  <c:v>0.47916666666666669</c:v>
                </c:pt>
                <c:pt idx="44">
                  <c:v>0.4826388888888889</c:v>
                </c:pt>
                <c:pt idx="45">
                  <c:v>0.4861111111111111</c:v>
                </c:pt>
                <c:pt idx="46">
                  <c:v>0.48958333333333331</c:v>
                </c:pt>
                <c:pt idx="47">
                  <c:v>0.49305555555555558</c:v>
                </c:pt>
                <c:pt idx="48">
                  <c:v>0.49652777777777773</c:v>
                </c:pt>
                <c:pt idx="49">
                  <c:v>0.5</c:v>
                </c:pt>
                <c:pt idx="50">
                  <c:v>0.50347222222222221</c:v>
                </c:pt>
                <c:pt idx="51">
                  <c:v>0.50694444444444442</c:v>
                </c:pt>
                <c:pt idx="52">
                  <c:v>0.51041666666666663</c:v>
                </c:pt>
                <c:pt idx="53">
                  <c:v>0.51388888888888895</c:v>
                </c:pt>
                <c:pt idx="54">
                  <c:v>0.51736111111111105</c:v>
                </c:pt>
                <c:pt idx="55">
                  <c:v>0.52083333333333337</c:v>
                </c:pt>
                <c:pt idx="56">
                  <c:v>0.52430555555555558</c:v>
                </c:pt>
                <c:pt idx="57">
                  <c:v>0.52777777777777779</c:v>
                </c:pt>
                <c:pt idx="58">
                  <c:v>0.53125</c:v>
                </c:pt>
                <c:pt idx="59">
                  <c:v>0.53472222222222221</c:v>
                </c:pt>
                <c:pt idx="60">
                  <c:v>0.53819444444444442</c:v>
                </c:pt>
                <c:pt idx="61">
                  <c:v>0.54166666666666663</c:v>
                </c:pt>
                <c:pt idx="62">
                  <c:v>0.54513888888888895</c:v>
                </c:pt>
                <c:pt idx="63">
                  <c:v>0.54861111111111105</c:v>
                </c:pt>
                <c:pt idx="64">
                  <c:v>0.55208333333333337</c:v>
                </c:pt>
                <c:pt idx="65">
                  <c:v>0.55555555555555558</c:v>
                </c:pt>
                <c:pt idx="66">
                  <c:v>0.55902777777777779</c:v>
                </c:pt>
                <c:pt idx="67">
                  <c:v>0.5625</c:v>
                </c:pt>
                <c:pt idx="68">
                  <c:v>0.56597222222222221</c:v>
                </c:pt>
                <c:pt idx="69">
                  <c:v>0.56944444444444442</c:v>
                </c:pt>
                <c:pt idx="70">
                  <c:v>0.57291666666666663</c:v>
                </c:pt>
                <c:pt idx="71">
                  <c:v>0.57638888888888895</c:v>
                </c:pt>
                <c:pt idx="72">
                  <c:v>0.57986111111111105</c:v>
                </c:pt>
                <c:pt idx="73">
                  <c:v>0.58333333333333337</c:v>
                </c:pt>
                <c:pt idx="74">
                  <c:v>0.58680555555555558</c:v>
                </c:pt>
                <c:pt idx="75">
                  <c:v>0.59027777777777779</c:v>
                </c:pt>
                <c:pt idx="76">
                  <c:v>0.59375</c:v>
                </c:pt>
                <c:pt idx="77">
                  <c:v>0.59722222222222221</c:v>
                </c:pt>
                <c:pt idx="78">
                  <c:v>0.60069444444444442</c:v>
                </c:pt>
                <c:pt idx="79">
                  <c:v>0.60416666666666663</c:v>
                </c:pt>
                <c:pt idx="80">
                  <c:v>0.60763888888888895</c:v>
                </c:pt>
                <c:pt idx="81">
                  <c:v>0.61111111111111105</c:v>
                </c:pt>
                <c:pt idx="82">
                  <c:v>0.61458333333333337</c:v>
                </c:pt>
                <c:pt idx="83">
                  <c:v>0.61805555555555558</c:v>
                </c:pt>
                <c:pt idx="84">
                  <c:v>0.62152777777777779</c:v>
                </c:pt>
                <c:pt idx="85">
                  <c:v>0.625</c:v>
                </c:pt>
                <c:pt idx="86">
                  <c:v>0.62847222222222221</c:v>
                </c:pt>
                <c:pt idx="87">
                  <c:v>0.63194444444444442</c:v>
                </c:pt>
                <c:pt idx="88">
                  <c:v>0.63541666666666663</c:v>
                </c:pt>
                <c:pt idx="89">
                  <c:v>0.63888888888888895</c:v>
                </c:pt>
                <c:pt idx="90">
                  <c:v>0.64236111111111105</c:v>
                </c:pt>
                <c:pt idx="91">
                  <c:v>0.64583333333333337</c:v>
                </c:pt>
                <c:pt idx="92">
                  <c:v>0.64930555555555558</c:v>
                </c:pt>
                <c:pt idx="93">
                  <c:v>0.65277777777777779</c:v>
                </c:pt>
                <c:pt idx="94">
                  <c:v>0.65625</c:v>
                </c:pt>
                <c:pt idx="95">
                  <c:v>0.65972222222222221</c:v>
                </c:pt>
                <c:pt idx="96">
                  <c:v>0.66319444444444442</c:v>
                </c:pt>
                <c:pt idx="97">
                  <c:v>0.66666666666666663</c:v>
                </c:pt>
                <c:pt idx="98">
                  <c:v>0.67013888888888884</c:v>
                </c:pt>
                <c:pt idx="99">
                  <c:v>0.67361111111111116</c:v>
                </c:pt>
                <c:pt idx="100">
                  <c:v>0.67708333333333337</c:v>
                </c:pt>
                <c:pt idx="101">
                  <c:v>0.68055555555555547</c:v>
                </c:pt>
                <c:pt idx="102">
                  <c:v>0.68402777777777779</c:v>
                </c:pt>
                <c:pt idx="103">
                  <c:v>0.6875</c:v>
                </c:pt>
                <c:pt idx="104">
                  <c:v>0.69097222222222221</c:v>
                </c:pt>
                <c:pt idx="105">
                  <c:v>0.69444444444444453</c:v>
                </c:pt>
                <c:pt idx="106">
                  <c:v>0.69791666666666663</c:v>
                </c:pt>
                <c:pt idx="107">
                  <c:v>0.70138888888888884</c:v>
                </c:pt>
                <c:pt idx="108">
                  <c:v>0.70486111111111116</c:v>
                </c:pt>
                <c:pt idx="109">
                  <c:v>0.70833333333333337</c:v>
                </c:pt>
                <c:pt idx="110">
                  <c:v>0.71180555555555547</c:v>
                </c:pt>
                <c:pt idx="111">
                  <c:v>0.71527777777777779</c:v>
                </c:pt>
                <c:pt idx="112">
                  <c:v>0.71875</c:v>
                </c:pt>
                <c:pt idx="113">
                  <c:v>0.72222222222222221</c:v>
                </c:pt>
                <c:pt idx="114">
                  <c:v>0.72569444444444453</c:v>
                </c:pt>
                <c:pt idx="115">
                  <c:v>0.72916666666666663</c:v>
                </c:pt>
                <c:pt idx="116">
                  <c:v>0.73263888888888884</c:v>
                </c:pt>
                <c:pt idx="117">
                  <c:v>0.73611111111111116</c:v>
                </c:pt>
                <c:pt idx="118">
                  <c:v>0.73958333333333337</c:v>
                </c:pt>
                <c:pt idx="119">
                  <c:v>0.74305555555555547</c:v>
                </c:pt>
                <c:pt idx="120">
                  <c:v>0.74652777777777779</c:v>
                </c:pt>
                <c:pt idx="121">
                  <c:v>0.75</c:v>
                </c:pt>
                <c:pt idx="122">
                  <c:v>0.75347222222222221</c:v>
                </c:pt>
                <c:pt idx="123">
                  <c:v>0.75694444444444453</c:v>
                </c:pt>
                <c:pt idx="124">
                  <c:v>0.76041666666666663</c:v>
                </c:pt>
                <c:pt idx="125">
                  <c:v>0.76388888888888884</c:v>
                </c:pt>
                <c:pt idx="126">
                  <c:v>0.76736111111111116</c:v>
                </c:pt>
                <c:pt idx="127">
                  <c:v>0.77083333333333337</c:v>
                </c:pt>
                <c:pt idx="128">
                  <c:v>0.77430555555555547</c:v>
                </c:pt>
                <c:pt idx="129">
                  <c:v>0.77777777777777779</c:v>
                </c:pt>
                <c:pt idx="130">
                  <c:v>0.78125</c:v>
                </c:pt>
                <c:pt idx="131">
                  <c:v>0.78472222222222221</c:v>
                </c:pt>
                <c:pt idx="132">
                  <c:v>0.78819444444444453</c:v>
                </c:pt>
                <c:pt idx="133">
                  <c:v>0.79166666666666663</c:v>
                </c:pt>
                <c:pt idx="134">
                  <c:v>0.79513888888888884</c:v>
                </c:pt>
                <c:pt idx="135">
                  <c:v>0.79861111111111116</c:v>
                </c:pt>
                <c:pt idx="136">
                  <c:v>0.80208333333333337</c:v>
                </c:pt>
                <c:pt idx="137">
                  <c:v>0.80555555555555547</c:v>
                </c:pt>
                <c:pt idx="138">
                  <c:v>0.80902777777777779</c:v>
                </c:pt>
                <c:pt idx="139">
                  <c:v>0.8125</c:v>
                </c:pt>
                <c:pt idx="140">
                  <c:v>0.81597222222222221</c:v>
                </c:pt>
                <c:pt idx="141">
                  <c:v>0.81944444444444453</c:v>
                </c:pt>
                <c:pt idx="142">
                  <c:v>0.82291666666666663</c:v>
                </c:pt>
                <c:pt idx="143">
                  <c:v>0.82638888888888884</c:v>
                </c:pt>
                <c:pt idx="144">
                  <c:v>0.82986111111111116</c:v>
                </c:pt>
                <c:pt idx="145">
                  <c:v>0.83333333333333337</c:v>
                </c:pt>
                <c:pt idx="146">
                  <c:v>0.83680555555555547</c:v>
                </c:pt>
                <c:pt idx="147">
                  <c:v>0.84027777777777779</c:v>
                </c:pt>
                <c:pt idx="148">
                  <c:v>0.84375</c:v>
                </c:pt>
                <c:pt idx="149">
                  <c:v>0.84722222222222221</c:v>
                </c:pt>
                <c:pt idx="150">
                  <c:v>0.85069444444444453</c:v>
                </c:pt>
                <c:pt idx="151">
                  <c:v>0.85416666666666663</c:v>
                </c:pt>
                <c:pt idx="152">
                  <c:v>0.85763888888888884</c:v>
                </c:pt>
                <c:pt idx="153">
                  <c:v>0.86111111111111116</c:v>
                </c:pt>
                <c:pt idx="154">
                  <c:v>0.86458333333333337</c:v>
                </c:pt>
                <c:pt idx="155">
                  <c:v>0.86805555555555547</c:v>
                </c:pt>
                <c:pt idx="156">
                  <c:v>0.87152777777777779</c:v>
                </c:pt>
                <c:pt idx="157">
                  <c:v>0.875</c:v>
                </c:pt>
                <c:pt idx="158">
                  <c:v>0.87847222222222221</c:v>
                </c:pt>
                <c:pt idx="159">
                  <c:v>0.88194444444444453</c:v>
                </c:pt>
                <c:pt idx="160">
                  <c:v>0.88541666666666663</c:v>
                </c:pt>
                <c:pt idx="161">
                  <c:v>0.88888888888888884</c:v>
                </c:pt>
                <c:pt idx="162">
                  <c:v>0.89236111111111116</c:v>
                </c:pt>
                <c:pt idx="163">
                  <c:v>0.89583333333333337</c:v>
                </c:pt>
                <c:pt idx="164">
                  <c:v>0.89930555555555547</c:v>
                </c:pt>
                <c:pt idx="165">
                  <c:v>0.90277777777777779</c:v>
                </c:pt>
                <c:pt idx="166">
                  <c:v>0.90625</c:v>
                </c:pt>
                <c:pt idx="167">
                  <c:v>0.90972222222222221</c:v>
                </c:pt>
                <c:pt idx="168">
                  <c:v>0.91319444444444453</c:v>
                </c:pt>
                <c:pt idx="169">
                  <c:v>0.91666666666666663</c:v>
                </c:pt>
                <c:pt idx="170">
                  <c:v>0.92013888888888884</c:v>
                </c:pt>
                <c:pt idx="171">
                  <c:v>0.92361111111111116</c:v>
                </c:pt>
                <c:pt idx="172">
                  <c:v>0.92708333333333337</c:v>
                </c:pt>
                <c:pt idx="173">
                  <c:v>0.93055555555555547</c:v>
                </c:pt>
                <c:pt idx="174">
                  <c:v>0.93402777777777779</c:v>
                </c:pt>
                <c:pt idx="175">
                  <c:v>0.9375</c:v>
                </c:pt>
                <c:pt idx="176">
                  <c:v>0.94097222222222221</c:v>
                </c:pt>
                <c:pt idx="177">
                  <c:v>0.94444444444444453</c:v>
                </c:pt>
                <c:pt idx="178">
                  <c:v>0.94791666666666663</c:v>
                </c:pt>
                <c:pt idx="179">
                  <c:v>0.95138888888888884</c:v>
                </c:pt>
                <c:pt idx="180">
                  <c:v>0.95486111111111116</c:v>
                </c:pt>
                <c:pt idx="181">
                  <c:v>0.95833333333333337</c:v>
                </c:pt>
                <c:pt idx="182">
                  <c:v>0.96180555555555547</c:v>
                </c:pt>
                <c:pt idx="183">
                  <c:v>0.96527777777777779</c:v>
                </c:pt>
                <c:pt idx="184">
                  <c:v>0.96875</c:v>
                </c:pt>
                <c:pt idx="185">
                  <c:v>0.97222222222222221</c:v>
                </c:pt>
                <c:pt idx="186">
                  <c:v>0.97569444444444453</c:v>
                </c:pt>
                <c:pt idx="187">
                  <c:v>0.97916666666666663</c:v>
                </c:pt>
                <c:pt idx="188">
                  <c:v>0.98263888888888884</c:v>
                </c:pt>
                <c:pt idx="189">
                  <c:v>0.98611111111111116</c:v>
                </c:pt>
                <c:pt idx="190">
                  <c:v>0.98958333333333337</c:v>
                </c:pt>
                <c:pt idx="191">
                  <c:v>0.99305555555555547</c:v>
                </c:pt>
                <c:pt idx="192">
                  <c:v>0.99652777777777779</c:v>
                </c:pt>
                <c:pt idx="193">
                  <c:v>0</c:v>
                </c:pt>
              </c:numCache>
            </c:numRef>
          </c:cat>
          <c:val>
            <c:numRef>
              <c:f>'İstanbul Özel Okul SALI'!$C$12:$C$205</c:f>
              <c:numCache>
                <c:formatCode>General</c:formatCode>
                <c:ptCount val="194"/>
                <c:pt idx="0">
                  <c:v>361</c:v>
                </c:pt>
                <c:pt idx="1">
                  <c:v>361</c:v>
                </c:pt>
                <c:pt idx="2">
                  <c:v>405</c:v>
                </c:pt>
                <c:pt idx="3">
                  <c:v>408</c:v>
                </c:pt>
                <c:pt idx="4">
                  <c:v>415</c:v>
                </c:pt>
                <c:pt idx="5">
                  <c:v>417</c:v>
                </c:pt>
                <c:pt idx="6">
                  <c:v>432</c:v>
                </c:pt>
                <c:pt idx="7">
                  <c:v>570</c:v>
                </c:pt>
                <c:pt idx="8">
                  <c:v>778</c:v>
                </c:pt>
                <c:pt idx="9">
                  <c:v>973</c:v>
                </c:pt>
                <c:pt idx="10">
                  <c:v>1150</c:v>
                </c:pt>
                <c:pt idx="11">
                  <c:v>1245</c:v>
                </c:pt>
                <c:pt idx="12">
                  <c:v>1331</c:v>
                </c:pt>
                <c:pt idx="13">
                  <c:v>1442</c:v>
                </c:pt>
                <c:pt idx="14">
                  <c:v>1552</c:v>
                </c:pt>
                <c:pt idx="15">
                  <c:v>1627</c:v>
                </c:pt>
                <c:pt idx="16">
                  <c:v>1288</c:v>
                </c:pt>
                <c:pt idx="17">
                  <c:v>1382</c:v>
                </c:pt>
                <c:pt idx="18">
                  <c:v>1462</c:v>
                </c:pt>
                <c:pt idx="19">
                  <c:v>1653</c:v>
                </c:pt>
                <c:pt idx="20">
                  <c:v>1918</c:v>
                </c:pt>
                <c:pt idx="21">
                  <c:v>2125</c:v>
                </c:pt>
                <c:pt idx="22">
                  <c:v>2294</c:v>
                </c:pt>
                <c:pt idx="23">
                  <c:v>2445</c:v>
                </c:pt>
                <c:pt idx="24">
                  <c:v>2582</c:v>
                </c:pt>
                <c:pt idx="25">
                  <c:v>2735</c:v>
                </c:pt>
                <c:pt idx="26">
                  <c:v>2860</c:v>
                </c:pt>
                <c:pt idx="27">
                  <c:v>2833</c:v>
                </c:pt>
                <c:pt idx="28">
                  <c:v>2901</c:v>
                </c:pt>
                <c:pt idx="29">
                  <c:v>3124</c:v>
                </c:pt>
                <c:pt idx="30">
                  <c:v>3301</c:v>
                </c:pt>
                <c:pt idx="31">
                  <c:v>3466</c:v>
                </c:pt>
                <c:pt idx="32">
                  <c:v>3616</c:v>
                </c:pt>
                <c:pt idx="33">
                  <c:v>3771</c:v>
                </c:pt>
                <c:pt idx="34">
                  <c:v>3890</c:v>
                </c:pt>
                <c:pt idx="35">
                  <c:v>4019</c:v>
                </c:pt>
                <c:pt idx="36">
                  <c:v>4019</c:v>
                </c:pt>
                <c:pt idx="37">
                  <c:v>4019</c:v>
                </c:pt>
                <c:pt idx="38">
                  <c:v>4019</c:v>
                </c:pt>
                <c:pt idx="39">
                  <c:v>3950</c:v>
                </c:pt>
                <c:pt idx="40">
                  <c:v>4078</c:v>
                </c:pt>
                <c:pt idx="41">
                  <c:v>4198</c:v>
                </c:pt>
                <c:pt idx="42">
                  <c:v>4307</c:v>
                </c:pt>
                <c:pt idx="43">
                  <c:v>4383</c:v>
                </c:pt>
                <c:pt idx="44">
                  <c:v>4528</c:v>
                </c:pt>
                <c:pt idx="45">
                  <c:v>4615</c:v>
                </c:pt>
                <c:pt idx="46">
                  <c:v>4502</c:v>
                </c:pt>
                <c:pt idx="47">
                  <c:v>4234</c:v>
                </c:pt>
                <c:pt idx="48">
                  <c:v>3842</c:v>
                </c:pt>
                <c:pt idx="49">
                  <c:v>3961</c:v>
                </c:pt>
                <c:pt idx="50">
                  <c:v>4060</c:v>
                </c:pt>
                <c:pt idx="51">
                  <c:v>4196</c:v>
                </c:pt>
                <c:pt idx="52">
                  <c:v>4318</c:v>
                </c:pt>
                <c:pt idx="53">
                  <c:v>4391</c:v>
                </c:pt>
                <c:pt idx="54">
                  <c:v>4519</c:v>
                </c:pt>
                <c:pt idx="55">
                  <c:v>4420</c:v>
                </c:pt>
                <c:pt idx="56">
                  <c:v>4008</c:v>
                </c:pt>
                <c:pt idx="57">
                  <c:v>3719</c:v>
                </c:pt>
                <c:pt idx="58">
                  <c:v>3483</c:v>
                </c:pt>
                <c:pt idx="59">
                  <c:v>3357</c:v>
                </c:pt>
                <c:pt idx="60">
                  <c:v>2208</c:v>
                </c:pt>
                <c:pt idx="61">
                  <c:v>1684</c:v>
                </c:pt>
                <c:pt idx="62">
                  <c:v>1710</c:v>
                </c:pt>
                <c:pt idx="63">
                  <c:v>1766</c:v>
                </c:pt>
                <c:pt idx="64">
                  <c:v>2085</c:v>
                </c:pt>
                <c:pt idx="65">
                  <c:v>2169</c:v>
                </c:pt>
                <c:pt idx="66">
                  <c:v>2164</c:v>
                </c:pt>
                <c:pt idx="67">
                  <c:v>2217</c:v>
                </c:pt>
                <c:pt idx="68">
                  <c:v>2161</c:v>
                </c:pt>
                <c:pt idx="69">
                  <c:v>2221</c:v>
                </c:pt>
                <c:pt idx="70">
                  <c:v>2399</c:v>
                </c:pt>
                <c:pt idx="71">
                  <c:v>2574</c:v>
                </c:pt>
                <c:pt idx="72">
                  <c:v>2646</c:v>
                </c:pt>
                <c:pt idx="73">
                  <c:v>2595</c:v>
                </c:pt>
                <c:pt idx="74">
                  <c:v>2781</c:v>
                </c:pt>
                <c:pt idx="75">
                  <c:v>2936</c:v>
                </c:pt>
                <c:pt idx="76">
                  <c:v>3087</c:v>
                </c:pt>
                <c:pt idx="77">
                  <c:v>3214</c:v>
                </c:pt>
                <c:pt idx="78">
                  <c:v>3372</c:v>
                </c:pt>
                <c:pt idx="79">
                  <c:v>3526</c:v>
                </c:pt>
                <c:pt idx="80">
                  <c:v>3674</c:v>
                </c:pt>
                <c:pt idx="81">
                  <c:v>3814</c:v>
                </c:pt>
                <c:pt idx="82">
                  <c:v>3952</c:v>
                </c:pt>
                <c:pt idx="83">
                  <c:v>3847</c:v>
                </c:pt>
                <c:pt idx="84">
                  <c:v>4011</c:v>
                </c:pt>
                <c:pt idx="85">
                  <c:v>4142</c:v>
                </c:pt>
                <c:pt idx="86">
                  <c:v>4287</c:v>
                </c:pt>
                <c:pt idx="87">
                  <c:v>4467</c:v>
                </c:pt>
                <c:pt idx="88">
                  <c:v>4569</c:v>
                </c:pt>
                <c:pt idx="89">
                  <c:v>4632</c:v>
                </c:pt>
                <c:pt idx="90">
                  <c:v>4814</c:v>
                </c:pt>
                <c:pt idx="91">
                  <c:v>4782</c:v>
                </c:pt>
                <c:pt idx="92">
                  <c:v>4353</c:v>
                </c:pt>
                <c:pt idx="93">
                  <c:v>3958</c:v>
                </c:pt>
                <c:pt idx="94">
                  <c:v>3575</c:v>
                </c:pt>
                <c:pt idx="95">
                  <c:v>3289</c:v>
                </c:pt>
                <c:pt idx="96">
                  <c:v>3004</c:v>
                </c:pt>
                <c:pt idx="97">
                  <c:v>2884</c:v>
                </c:pt>
                <c:pt idx="98">
                  <c:v>2752</c:v>
                </c:pt>
                <c:pt idx="99">
                  <c:v>2576</c:v>
                </c:pt>
                <c:pt idx="100">
                  <c:v>2570</c:v>
                </c:pt>
                <c:pt idx="101">
                  <c:v>2487</c:v>
                </c:pt>
                <c:pt idx="102">
                  <c:v>2336</c:v>
                </c:pt>
                <c:pt idx="103">
                  <c:v>2279</c:v>
                </c:pt>
                <c:pt idx="104">
                  <c:v>2255</c:v>
                </c:pt>
                <c:pt idx="105">
                  <c:v>2158</c:v>
                </c:pt>
                <c:pt idx="106">
                  <c:v>2129</c:v>
                </c:pt>
                <c:pt idx="107">
                  <c:v>2112</c:v>
                </c:pt>
                <c:pt idx="108">
                  <c:v>2080</c:v>
                </c:pt>
                <c:pt idx="109">
                  <c:v>2043</c:v>
                </c:pt>
                <c:pt idx="110">
                  <c:v>2046</c:v>
                </c:pt>
                <c:pt idx="111">
                  <c:v>1977</c:v>
                </c:pt>
                <c:pt idx="112">
                  <c:v>1892</c:v>
                </c:pt>
                <c:pt idx="113">
                  <c:v>1828</c:v>
                </c:pt>
                <c:pt idx="114">
                  <c:v>1767</c:v>
                </c:pt>
                <c:pt idx="115">
                  <c:v>1703</c:v>
                </c:pt>
                <c:pt idx="116">
                  <c:v>1674</c:v>
                </c:pt>
                <c:pt idx="117">
                  <c:v>1616</c:v>
                </c:pt>
                <c:pt idx="118">
                  <c:v>1544</c:v>
                </c:pt>
                <c:pt idx="119">
                  <c:v>1498</c:v>
                </c:pt>
                <c:pt idx="120">
                  <c:v>1466</c:v>
                </c:pt>
                <c:pt idx="121">
                  <c:v>1409</c:v>
                </c:pt>
                <c:pt idx="122">
                  <c:v>1392</c:v>
                </c:pt>
                <c:pt idx="123">
                  <c:v>1377</c:v>
                </c:pt>
                <c:pt idx="124">
                  <c:v>1331</c:v>
                </c:pt>
                <c:pt idx="125">
                  <c:v>1327</c:v>
                </c:pt>
                <c:pt idx="126">
                  <c:v>1330</c:v>
                </c:pt>
                <c:pt idx="127">
                  <c:v>1326</c:v>
                </c:pt>
                <c:pt idx="128">
                  <c:v>1321</c:v>
                </c:pt>
                <c:pt idx="129">
                  <c:v>1298</c:v>
                </c:pt>
                <c:pt idx="130">
                  <c:v>1301</c:v>
                </c:pt>
                <c:pt idx="131">
                  <c:v>1283</c:v>
                </c:pt>
                <c:pt idx="132">
                  <c:v>1274</c:v>
                </c:pt>
                <c:pt idx="133">
                  <c:v>1265</c:v>
                </c:pt>
                <c:pt idx="134">
                  <c:v>1260</c:v>
                </c:pt>
                <c:pt idx="135">
                  <c:v>1252</c:v>
                </c:pt>
                <c:pt idx="136">
                  <c:v>1241</c:v>
                </c:pt>
                <c:pt idx="137">
                  <c:v>1226</c:v>
                </c:pt>
                <c:pt idx="138">
                  <c:v>1219</c:v>
                </c:pt>
                <c:pt idx="139">
                  <c:v>1227</c:v>
                </c:pt>
                <c:pt idx="140">
                  <c:v>1204</c:v>
                </c:pt>
                <c:pt idx="141">
                  <c:v>1191</c:v>
                </c:pt>
                <c:pt idx="142">
                  <c:v>1172</c:v>
                </c:pt>
                <c:pt idx="143">
                  <c:v>1177</c:v>
                </c:pt>
                <c:pt idx="144">
                  <c:v>1168</c:v>
                </c:pt>
                <c:pt idx="145">
                  <c:v>1151</c:v>
                </c:pt>
                <c:pt idx="146">
                  <c:v>1129</c:v>
                </c:pt>
                <c:pt idx="147">
                  <c:v>1121</c:v>
                </c:pt>
                <c:pt idx="148">
                  <c:v>1102</c:v>
                </c:pt>
                <c:pt idx="149">
                  <c:v>1092</c:v>
                </c:pt>
                <c:pt idx="150">
                  <c:v>1089</c:v>
                </c:pt>
                <c:pt idx="151">
                  <c:v>1054</c:v>
                </c:pt>
                <c:pt idx="152">
                  <c:v>1048</c:v>
                </c:pt>
                <c:pt idx="153">
                  <c:v>1033</c:v>
                </c:pt>
                <c:pt idx="154">
                  <c:v>1016</c:v>
                </c:pt>
                <c:pt idx="155">
                  <c:v>995</c:v>
                </c:pt>
                <c:pt idx="156">
                  <c:v>983</c:v>
                </c:pt>
                <c:pt idx="157">
                  <c:v>979</c:v>
                </c:pt>
                <c:pt idx="158">
                  <c:v>955</c:v>
                </c:pt>
                <c:pt idx="159">
                  <c:v>944</c:v>
                </c:pt>
                <c:pt idx="160">
                  <c:v>921</c:v>
                </c:pt>
                <c:pt idx="161">
                  <c:v>907</c:v>
                </c:pt>
                <c:pt idx="162">
                  <c:v>900</c:v>
                </c:pt>
                <c:pt idx="163">
                  <c:v>884</c:v>
                </c:pt>
                <c:pt idx="164">
                  <c:v>878</c:v>
                </c:pt>
                <c:pt idx="165">
                  <c:v>863</c:v>
                </c:pt>
                <c:pt idx="166">
                  <c:v>849</c:v>
                </c:pt>
                <c:pt idx="167">
                  <c:v>847</c:v>
                </c:pt>
                <c:pt idx="168">
                  <c:v>837</c:v>
                </c:pt>
                <c:pt idx="169">
                  <c:v>829</c:v>
                </c:pt>
                <c:pt idx="170">
                  <c:v>822</c:v>
                </c:pt>
                <c:pt idx="171">
                  <c:v>815</c:v>
                </c:pt>
                <c:pt idx="172">
                  <c:v>800</c:v>
                </c:pt>
                <c:pt idx="173">
                  <c:v>784</c:v>
                </c:pt>
                <c:pt idx="174">
                  <c:v>792</c:v>
                </c:pt>
                <c:pt idx="175">
                  <c:v>772</c:v>
                </c:pt>
                <c:pt idx="176">
                  <c:v>754</c:v>
                </c:pt>
                <c:pt idx="177">
                  <c:v>749</c:v>
                </c:pt>
                <c:pt idx="178">
                  <c:v>740</c:v>
                </c:pt>
                <c:pt idx="179">
                  <c:v>739</c:v>
                </c:pt>
                <c:pt idx="180">
                  <c:v>730</c:v>
                </c:pt>
                <c:pt idx="181">
                  <c:v>731</c:v>
                </c:pt>
                <c:pt idx="182">
                  <c:v>716</c:v>
                </c:pt>
                <c:pt idx="183">
                  <c:v>713</c:v>
                </c:pt>
                <c:pt idx="184">
                  <c:v>705</c:v>
                </c:pt>
                <c:pt idx="185">
                  <c:v>707</c:v>
                </c:pt>
                <c:pt idx="186">
                  <c:v>694</c:v>
                </c:pt>
                <c:pt idx="187">
                  <c:v>697</c:v>
                </c:pt>
                <c:pt idx="188">
                  <c:v>679</c:v>
                </c:pt>
                <c:pt idx="189">
                  <c:v>682</c:v>
                </c:pt>
                <c:pt idx="190">
                  <c:v>670</c:v>
                </c:pt>
                <c:pt idx="191">
                  <c:v>670</c:v>
                </c:pt>
                <c:pt idx="192">
                  <c:v>658</c:v>
                </c:pt>
                <c:pt idx="193">
                  <c:v>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A8-4FFB-82E8-B6F069DE62BE}"/>
            </c:ext>
          </c:extLst>
        </c:ser>
        <c:ser>
          <c:idx val="1"/>
          <c:order val="1"/>
          <c:tx>
            <c:strRef>
              <c:f>'İstanbul Özel Okul SALI'!$D$11</c:f>
              <c:strCache>
                <c:ptCount val="1"/>
                <c:pt idx="0">
                  <c:v>ÖZEL KOLEJI-IAQ [°C]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'İstanbul Özel Okul SALI'!$B$12:$B$205</c:f>
              <c:numCache>
                <c:formatCode>h:mm:ss</c:formatCode>
                <c:ptCount val="194"/>
                <c:pt idx="0">
                  <c:v>0.33333333333333331</c:v>
                </c:pt>
                <c:pt idx="1">
                  <c:v>0.33680555555555558</c:v>
                </c:pt>
                <c:pt idx="2">
                  <c:v>0.34027777777777773</c:v>
                </c:pt>
                <c:pt idx="3">
                  <c:v>0.34375</c:v>
                </c:pt>
                <c:pt idx="4">
                  <c:v>0.34722222222222227</c:v>
                </c:pt>
                <c:pt idx="5">
                  <c:v>0.35069444444444442</c:v>
                </c:pt>
                <c:pt idx="6">
                  <c:v>0.35416666666666669</c:v>
                </c:pt>
                <c:pt idx="7">
                  <c:v>0.3576388888888889</c:v>
                </c:pt>
                <c:pt idx="8">
                  <c:v>0.3611111111111111</c:v>
                </c:pt>
                <c:pt idx="9">
                  <c:v>0.36458333333333331</c:v>
                </c:pt>
                <c:pt idx="10">
                  <c:v>0.36805555555555558</c:v>
                </c:pt>
                <c:pt idx="11">
                  <c:v>0.37152777777777773</c:v>
                </c:pt>
                <c:pt idx="12">
                  <c:v>0.375</c:v>
                </c:pt>
                <c:pt idx="13">
                  <c:v>0.37847222222222227</c:v>
                </c:pt>
                <c:pt idx="14">
                  <c:v>0.38194444444444442</c:v>
                </c:pt>
                <c:pt idx="15">
                  <c:v>0.38541666666666669</c:v>
                </c:pt>
                <c:pt idx="16">
                  <c:v>0.3888888888888889</c:v>
                </c:pt>
                <c:pt idx="17">
                  <c:v>0.3923611111111111</c:v>
                </c:pt>
                <c:pt idx="18">
                  <c:v>0.39583333333333331</c:v>
                </c:pt>
                <c:pt idx="19">
                  <c:v>0.39930555555555558</c:v>
                </c:pt>
                <c:pt idx="20">
                  <c:v>0.40277777777777773</c:v>
                </c:pt>
                <c:pt idx="21">
                  <c:v>0.40625</c:v>
                </c:pt>
                <c:pt idx="22">
                  <c:v>0.40972222222222227</c:v>
                </c:pt>
                <c:pt idx="23">
                  <c:v>0.41319444444444442</c:v>
                </c:pt>
                <c:pt idx="24">
                  <c:v>0.41666666666666669</c:v>
                </c:pt>
                <c:pt idx="25">
                  <c:v>0.4201388888888889</c:v>
                </c:pt>
                <c:pt idx="26">
                  <c:v>0.4236111111111111</c:v>
                </c:pt>
                <c:pt idx="27">
                  <c:v>0.42708333333333331</c:v>
                </c:pt>
                <c:pt idx="28">
                  <c:v>0.43055555555555558</c:v>
                </c:pt>
                <c:pt idx="29">
                  <c:v>0.43402777777777773</c:v>
                </c:pt>
                <c:pt idx="30">
                  <c:v>0.4375</c:v>
                </c:pt>
                <c:pt idx="31">
                  <c:v>0.44097222222222227</c:v>
                </c:pt>
                <c:pt idx="32">
                  <c:v>0.44444444444444442</c:v>
                </c:pt>
                <c:pt idx="33">
                  <c:v>0.44791666666666669</c:v>
                </c:pt>
                <c:pt idx="34">
                  <c:v>0.4513888888888889</c:v>
                </c:pt>
                <c:pt idx="35">
                  <c:v>0.4548611111111111</c:v>
                </c:pt>
                <c:pt idx="36">
                  <c:v>0.45806712962962964</c:v>
                </c:pt>
                <c:pt idx="37">
                  <c:v>0.45833333333333331</c:v>
                </c:pt>
                <c:pt idx="38">
                  <c:v>0.46180555555555558</c:v>
                </c:pt>
                <c:pt idx="39">
                  <c:v>0.46527777777777773</c:v>
                </c:pt>
                <c:pt idx="40">
                  <c:v>0.46875</c:v>
                </c:pt>
                <c:pt idx="41">
                  <c:v>0.47222222222222227</c:v>
                </c:pt>
                <c:pt idx="42">
                  <c:v>0.47569444444444442</c:v>
                </c:pt>
                <c:pt idx="43">
                  <c:v>0.47916666666666669</c:v>
                </c:pt>
                <c:pt idx="44">
                  <c:v>0.4826388888888889</c:v>
                </c:pt>
                <c:pt idx="45">
                  <c:v>0.4861111111111111</c:v>
                </c:pt>
                <c:pt idx="46">
                  <c:v>0.48958333333333331</c:v>
                </c:pt>
                <c:pt idx="47">
                  <c:v>0.49305555555555558</c:v>
                </c:pt>
                <c:pt idx="48">
                  <c:v>0.49652777777777773</c:v>
                </c:pt>
                <c:pt idx="49">
                  <c:v>0.5</c:v>
                </c:pt>
                <c:pt idx="50">
                  <c:v>0.50347222222222221</c:v>
                </c:pt>
                <c:pt idx="51">
                  <c:v>0.50694444444444442</c:v>
                </c:pt>
                <c:pt idx="52">
                  <c:v>0.51041666666666663</c:v>
                </c:pt>
                <c:pt idx="53">
                  <c:v>0.51388888888888895</c:v>
                </c:pt>
                <c:pt idx="54">
                  <c:v>0.51736111111111105</c:v>
                </c:pt>
                <c:pt idx="55">
                  <c:v>0.52083333333333337</c:v>
                </c:pt>
                <c:pt idx="56">
                  <c:v>0.52430555555555558</c:v>
                </c:pt>
                <c:pt idx="57">
                  <c:v>0.52777777777777779</c:v>
                </c:pt>
                <c:pt idx="58">
                  <c:v>0.53125</c:v>
                </c:pt>
                <c:pt idx="59">
                  <c:v>0.53472222222222221</c:v>
                </c:pt>
                <c:pt idx="60">
                  <c:v>0.53819444444444442</c:v>
                </c:pt>
                <c:pt idx="61">
                  <c:v>0.54166666666666663</c:v>
                </c:pt>
                <c:pt idx="62">
                  <c:v>0.54513888888888895</c:v>
                </c:pt>
                <c:pt idx="63">
                  <c:v>0.54861111111111105</c:v>
                </c:pt>
                <c:pt idx="64">
                  <c:v>0.55208333333333337</c:v>
                </c:pt>
                <c:pt idx="65">
                  <c:v>0.55555555555555558</c:v>
                </c:pt>
                <c:pt idx="66">
                  <c:v>0.55902777777777779</c:v>
                </c:pt>
                <c:pt idx="67">
                  <c:v>0.5625</c:v>
                </c:pt>
                <c:pt idx="68">
                  <c:v>0.56597222222222221</c:v>
                </c:pt>
                <c:pt idx="69">
                  <c:v>0.56944444444444442</c:v>
                </c:pt>
                <c:pt idx="70">
                  <c:v>0.57291666666666663</c:v>
                </c:pt>
                <c:pt idx="71">
                  <c:v>0.57638888888888895</c:v>
                </c:pt>
                <c:pt idx="72">
                  <c:v>0.57986111111111105</c:v>
                </c:pt>
                <c:pt idx="73">
                  <c:v>0.58333333333333337</c:v>
                </c:pt>
                <c:pt idx="74">
                  <c:v>0.58680555555555558</c:v>
                </c:pt>
                <c:pt idx="75">
                  <c:v>0.59027777777777779</c:v>
                </c:pt>
                <c:pt idx="76">
                  <c:v>0.59375</c:v>
                </c:pt>
                <c:pt idx="77">
                  <c:v>0.59722222222222221</c:v>
                </c:pt>
                <c:pt idx="78">
                  <c:v>0.60069444444444442</c:v>
                </c:pt>
                <c:pt idx="79">
                  <c:v>0.60416666666666663</c:v>
                </c:pt>
                <c:pt idx="80">
                  <c:v>0.60763888888888895</c:v>
                </c:pt>
                <c:pt idx="81">
                  <c:v>0.61111111111111105</c:v>
                </c:pt>
                <c:pt idx="82">
                  <c:v>0.61458333333333337</c:v>
                </c:pt>
                <c:pt idx="83">
                  <c:v>0.61805555555555558</c:v>
                </c:pt>
                <c:pt idx="84">
                  <c:v>0.62152777777777779</c:v>
                </c:pt>
                <c:pt idx="85">
                  <c:v>0.625</c:v>
                </c:pt>
                <c:pt idx="86">
                  <c:v>0.62847222222222221</c:v>
                </c:pt>
                <c:pt idx="87">
                  <c:v>0.63194444444444442</c:v>
                </c:pt>
                <c:pt idx="88">
                  <c:v>0.63541666666666663</c:v>
                </c:pt>
                <c:pt idx="89">
                  <c:v>0.63888888888888895</c:v>
                </c:pt>
                <c:pt idx="90">
                  <c:v>0.64236111111111105</c:v>
                </c:pt>
                <c:pt idx="91">
                  <c:v>0.64583333333333337</c:v>
                </c:pt>
                <c:pt idx="92">
                  <c:v>0.64930555555555558</c:v>
                </c:pt>
                <c:pt idx="93">
                  <c:v>0.65277777777777779</c:v>
                </c:pt>
                <c:pt idx="94">
                  <c:v>0.65625</c:v>
                </c:pt>
                <c:pt idx="95">
                  <c:v>0.65972222222222221</c:v>
                </c:pt>
                <c:pt idx="96">
                  <c:v>0.66319444444444442</c:v>
                </c:pt>
                <c:pt idx="97">
                  <c:v>0.66666666666666663</c:v>
                </c:pt>
                <c:pt idx="98">
                  <c:v>0.67013888888888884</c:v>
                </c:pt>
                <c:pt idx="99">
                  <c:v>0.67361111111111116</c:v>
                </c:pt>
                <c:pt idx="100">
                  <c:v>0.67708333333333337</c:v>
                </c:pt>
                <c:pt idx="101">
                  <c:v>0.68055555555555547</c:v>
                </c:pt>
                <c:pt idx="102">
                  <c:v>0.68402777777777779</c:v>
                </c:pt>
                <c:pt idx="103">
                  <c:v>0.6875</c:v>
                </c:pt>
                <c:pt idx="104">
                  <c:v>0.69097222222222221</c:v>
                </c:pt>
                <c:pt idx="105">
                  <c:v>0.69444444444444453</c:v>
                </c:pt>
                <c:pt idx="106">
                  <c:v>0.69791666666666663</c:v>
                </c:pt>
                <c:pt idx="107">
                  <c:v>0.70138888888888884</c:v>
                </c:pt>
                <c:pt idx="108">
                  <c:v>0.70486111111111116</c:v>
                </c:pt>
                <c:pt idx="109">
                  <c:v>0.70833333333333337</c:v>
                </c:pt>
                <c:pt idx="110">
                  <c:v>0.71180555555555547</c:v>
                </c:pt>
                <c:pt idx="111">
                  <c:v>0.71527777777777779</c:v>
                </c:pt>
                <c:pt idx="112">
                  <c:v>0.71875</c:v>
                </c:pt>
                <c:pt idx="113">
                  <c:v>0.72222222222222221</c:v>
                </c:pt>
                <c:pt idx="114">
                  <c:v>0.72569444444444453</c:v>
                </c:pt>
                <c:pt idx="115">
                  <c:v>0.72916666666666663</c:v>
                </c:pt>
                <c:pt idx="116">
                  <c:v>0.73263888888888884</c:v>
                </c:pt>
                <c:pt idx="117">
                  <c:v>0.73611111111111116</c:v>
                </c:pt>
                <c:pt idx="118">
                  <c:v>0.73958333333333337</c:v>
                </c:pt>
                <c:pt idx="119">
                  <c:v>0.74305555555555547</c:v>
                </c:pt>
                <c:pt idx="120">
                  <c:v>0.74652777777777779</c:v>
                </c:pt>
                <c:pt idx="121">
                  <c:v>0.75</c:v>
                </c:pt>
                <c:pt idx="122">
                  <c:v>0.75347222222222221</c:v>
                </c:pt>
                <c:pt idx="123">
                  <c:v>0.75694444444444453</c:v>
                </c:pt>
                <c:pt idx="124">
                  <c:v>0.76041666666666663</c:v>
                </c:pt>
                <c:pt idx="125">
                  <c:v>0.76388888888888884</c:v>
                </c:pt>
                <c:pt idx="126">
                  <c:v>0.76736111111111116</c:v>
                </c:pt>
                <c:pt idx="127">
                  <c:v>0.77083333333333337</c:v>
                </c:pt>
                <c:pt idx="128">
                  <c:v>0.77430555555555547</c:v>
                </c:pt>
                <c:pt idx="129">
                  <c:v>0.77777777777777779</c:v>
                </c:pt>
                <c:pt idx="130">
                  <c:v>0.78125</c:v>
                </c:pt>
                <c:pt idx="131">
                  <c:v>0.78472222222222221</c:v>
                </c:pt>
                <c:pt idx="132">
                  <c:v>0.78819444444444453</c:v>
                </c:pt>
                <c:pt idx="133">
                  <c:v>0.79166666666666663</c:v>
                </c:pt>
                <c:pt idx="134">
                  <c:v>0.79513888888888884</c:v>
                </c:pt>
                <c:pt idx="135">
                  <c:v>0.79861111111111116</c:v>
                </c:pt>
                <c:pt idx="136">
                  <c:v>0.80208333333333337</c:v>
                </c:pt>
                <c:pt idx="137">
                  <c:v>0.80555555555555547</c:v>
                </c:pt>
                <c:pt idx="138">
                  <c:v>0.80902777777777779</c:v>
                </c:pt>
                <c:pt idx="139">
                  <c:v>0.8125</c:v>
                </c:pt>
                <c:pt idx="140">
                  <c:v>0.81597222222222221</c:v>
                </c:pt>
                <c:pt idx="141">
                  <c:v>0.81944444444444453</c:v>
                </c:pt>
                <c:pt idx="142">
                  <c:v>0.82291666666666663</c:v>
                </c:pt>
                <c:pt idx="143">
                  <c:v>0.82638888888888884</c:v>
                </c:pt>
                <c:pt idx="144">
                  <c:v>0.82986111111111116</c:v>
                </c:pt>
                <c:pt idx="145">
                  <c:v>0.83333333333333337</c:v>
                </c:pt>
                <c:pt idx="146">
                  <c:v>0.83680555555555547</c:v>
                </c:pt>
                <c:pt idx="147">
                  <c:v>0.84027777777777779</c:v>
                </c:pt>
                <c:pt idx="148">
                  <c:v>0.84375</c:v>
                </c:pt>
                <c:pt idx="149">
                  <c:v>0.84722222222222221</c:v>
                </c:pt>
                <c:pt idx="150">
                  <c:v>0.85069444444444453</c:v>
                </c:pt>
                <c:pt idx="151">
                  <c:v>0.85416666666666663</c:v>
                </c:pt>
                <c:pt idx="152">
                  <c:v>0.85763888888888884</c:v>
                </c:pt>
                <c:pt idx="153">
                  <c:v>0.86111111111111116</c:v>
                </c:pt>
                <c:pt idx="154">
                  <c:v>0.86458333333333337</c:v>
                </c:pt>
                <c:pt idx="155">
                  <c:v>0.86805555555555547</c:v>
                </c:pt>
                <c:pt idx="156">
                  <c:v>0.87152777777777779</c:v>
                </c:pt>
                <c:pt idx="157">
                  <c:v>0.875</c:v>
                </c:pt>
                <c:pt idx="158">
                  <c:v>0.87847222222222221</c:v>
                </c:pt>
                <c:pt idx="159">
                  <c:v>0.88194444444444453</c:v>
                </c:pt>
                <c:pt idx="160">
                  <c:v>0.88541666666666663</c:v>
                </c:pt>
                <c:pt idx="161">
                  <c:v>0.88888888888888884</c:v>
                </c:pt>
                <c:pt idx="162">
                  <c:v>0.89236111111111116</c:v>
                </c:pt>
                <c:pt idx="163">
                  <c:v>0.89583333333333337</c:v>
                </c:pt>
                <c:pt idx="164">
                  <c:v>0.89930555555555547</c:v>
                </c:pt>
                <c:pt idx="165">
                  <c:v>0.90277777777777779</c:v>
                </c:pt>
                <c:pt idx="166">
                  <c:v>0.90625</c:v>
                </c:pt>
                <c:pt idx="167">
                  <c:v>0.90972222222222221</c:v>
                </c:pt>
                <c:pt idx="168">
                  <c:v>0.91319444444444453</c:v>
                </c:pt>
                <c:pt idx="169">
                  <c:v>0.91666666666666663</c:v>
                </c:pt>
                <c:pt idx="170">
                  <c:v>0.92013888888888884</c:v>
                </c:pt>
                <c:pt idx="171">
                  <c:v>0.92361111111111116</c:v>
                </c:pt>
                <c:pt idx="172">
                  <c:v>0.92708333333333337</c:v>
                </c:pt>
                <c:pt idx="173">
                  <c:v>0.93055555555555547</c:v>
                </c:pt>
                <c:pt idx="174">
                  <c:v>0.93402777777777779</c:v>
                </c:pt>
                <c:pt idx="175">
                  <c:v>0.9375</c:v>
                </c:pt>
                <c:pt idx="176">
                  <c:v>0.94097222222222221</c:v>
                </c:pt>
                <c:pt idx="177">
                  <c:v>0.94444444444444453</c:v>
                </c:pt>
                <c:pt idx="178">
                  <c:v>0.94791666666666663</c:v>
                </c:pt>
                <c:pt idx="179">
                  <c:v>0.95138888888888884</c:v>
                </c:pt>
                <c:pt idx="180">
                  <c:v>0.95486111111111116</c:v>
                </c:pt>
                <c:pt idx="181">
                  <c:v>0.95833333333333337</c:v>
                </c:pt>
                <c:pt idx="182">
                  <c:v>0.96180555555555547</c:v>
                </c:pt>
                <c:pt idx="183">
                  <c:v>0.96527777777777779</c:v>
                </c:pt>
                <c:pt idx="184">
                  <c:v>0.96875</c:v>
                </c:pt>
                <c:pt idx="185">
                  <c:v>0.97222222222222221</c:v>
                </c:pt>
                <c:pt idx="186">
                  <c:v>0.97569444444444453</c:v>
                </c:pt>
                <c:pt idx="187">
                  <c:v>0.97916666666666663</c:v>
                </c:pt>
                <c:pt idx="188">
                  <c:v>0.98263888888888884</c:v>
                </c:pt>
                <c:pt idx="189">
                  <c:v>0.98611111111111116</c:v>
                </c:pt>
                <c:pt idx="190">
                  <c:v>0.98958333333333337</c:v>
                </c:pt>
                <c:pt idx="191">
                  <c:v>0.99305555555555547</c:v>
                </c:pt>
                <c:pt idx="192">
                  <c:v>0.99652777777777779</c:v>
                </c:pt>
                <c:pt idx="193">
                  <c:v>0</c:v>
                </c:pt>
              </c:numCache>
            </c:numRef>
          </c:cat>
          <c:val>
            <c:numRef>
              <c:f>'İstanbul Özel Okul SALI'!$D$12:$D$205</c:f>
              <c:numCache>
                <c:formatCode>General</c:formatCode>
                <c:ptCount val="194"/>
                <c:pt idx="0">
                  <c:v>17.100000000000001</c:v>
                </c:pt>
                <c:pt idx="1">
                  <c:v>17.100000000000001</c:v>
                </c:pt>
                <c:pt idx="2">
                  <c:v>17.100000000000001</c:v>
                </c:pt>
                <c:pt idx="3">
                  <c:v>17.100000000000001</c:v>
                </c:pt>
                <c:pt idx="4">
                  <c:v>17.100000000000001</c:v>
                </c:pt>
                <c:pt idx="5">
                  <c:v>17.100000000000001</c:v>
                </c:pt>
                <c:pt idx="6">
                  <c:v>17.100000000000001</c:v>
                </c:pt>
                <c:pt idx="7">
                  <c:v>17.2</c:v>
                </c:pt>
                <c:pt idx="8">
                  <c:v>17.2</c:v>
                </c:pt>
                <c:pt idx="9">
                  <c:v>17.3</c:v>
                </c:pt>
                <c:pt idx="10">
                  <c:v>17.399999999999999</c:v>
                </c:pt>
                <c:pt idx="11">
                  <c:v>17.5</c:v>
                </c:pt>
                <c:pt idx="12">
                  <c:v>17.600000000000001</c:v>
                </c:pt>
                <c:pt idx="13">
                  <c:v>17.600000000000001</c:v>
                </c:pt>
                <c:pt idx="14">
                  <c:v>17.7</c:v>
                </c:pt>
                <c:pt idx="15">
                  <c:v>17.8</c:v>
                </c:pt>
                <c:pt idx="16">
                  <c:v>17.8</c:v>
                </c:pt>
                <c:pt idx="17">
                  <c:v>17.899999999999999</c:v>
                </c:pt>
                <c:pt idx="18">
                  <c:v>18.100000000000001</c:v>
                </c:pt>
                <c:pt idx="19">
                  <c:v>18.100000000000001</c:v>
                </c:pt>
                <c:pt idx="20">
                  <c:v>18.2</c:v>
                </c:pt>
                <c:pt idx="21">
                  <c:v>18.399999999999999</c:v>
                </c:pt>
                <c:pt idx="22">
                  <c:v>18.5</c:v>
                </c:pt>
                <c:pt idx="23">
                  <c:v>18.600000000000001</c:v>
                </c:pt>
                <c:pt idx="24">
                  <c:v>18.7</c:v>
                </c:pt>
                <c:pt idx="25">
                  <c:v>18.899999999999999</c:v>
                </c:pt>
                <c:pt idx="26">
                  <c:v>19</c:v>
                </c:pt>
                <c:pt idx="27">
                  <c:v>19.100000000000001</c:v>
                </c:pt>
                <c:pt idx="28">
                  <c:v>19.2</c:v>
                </c:pt>
                <c:pt idx="29">
                  <c:v>19.2</c:v>
                </c:pt>
                <c:pt idx="30">
                  <c:v>19.399999999999999</c:v>
                </c:pt>
                <c:pt idx="31">
                  <c:v>19.5</c:v>
                </c:pt>
                <c:pt idx="32">
                  <c:v>19.600000000000001</c:v>
                </c:pt>
                <c:pt idx="33">
                  <c:v>19.7</c:v>
                </c:pt>
                <c:pt idx="34">
                  <c:v>19.8</c:v>
                </c:pt>
                <c:pt idx="35">
                  <c:v>19.899999999999999</c:v>
                </c:pt>
                <c:pt idx="36">
                  <c:v>20</c:v>
                </c:pt>
                <c:pt idx="37">
                  <c:v>20</c:v>
                </c:pt>
                <c:pt idx="38">
                  <c:v>20.100000000000001</c:v>
                </c:pt>
                <c:pt idx="39">
                  <c:v>20.100000000000001</c:v>
                </c:pt>
                <c:pt idx="40">
                  <c:v>20.2</c:v>
                </c:pt>
                <c:pt idx="41">
                  <c:v>20.2</c:v>
                </c:pt>
                <c:pt idx="42">
                  <c:v>20.3</c:v>
                </c:pt>
                <c:pt idx="43">
                  <c:v>20.399999999999999</c:v>
                </c:pt>
                <c:pt idx="44">
                  <c:v>20.399999999999999</c:v>
                </c:pt>
                <c:pt idx="45">
                  <c:v>20.5</c:v>
                </c:pt>
                <c:pt idx="46">
                  <c:v>20.5</c:v>
                </c:pt>
                <c:pt idx="47">
                  <c:v>20.6</c:v>
                </c:pt>
                <c:pt idx="48">
                  <c:v>20.5</c:v>
                </c:pt>
                <c:pt idx="49">
                  <c:v>20.6</c:v>
                </c:pt>
                <c:pt idx="50">
                  <c:v>20.7</c:v>
                </c:pt>
                <c:pt idx="51">
                  <c:v>20.7</c:v>
                </c:pt>
                <c:pt idx="52">
                  <c:v>20.8</c:v>
                </c:pt>
                <c:pt idx="53">
                  <c:v>20.8</c:v>
                </c:pt>
                <c:pt idx="54">
                  <c:v>20.9</c:v>
                </c:pt>
                <c:pt idx="55">
                  <c:v>21</c:v>
                </c:pt>
                <c:pt idx="56">
                  <c:v>21</c:v>
                </c:pt>
                <c:pt idx="57">
                  <c:v>21</c:v>
                </c:pt>
                <c:pt idx="58">
                  <c:v>20.9</c:v>
                </c:pt>
                <c:pt idx="59">
                  <c:v>20.9</c:v>
                </c:pt>
                <c:pt idx="60">
                  <c:v>20.7</c:v>
                </c:pt>
                <c:pt idx="61">
                  <c:v>20.5</c:v>
                </c:pt>
                <c:pt idx="62">
                  <c:v>20.5</c:v>
                </c:pt>
                <c:pt idx="63">
                  <c:v>20.6</c:v>
                </c:pt>
                <c:pt idx="64">
                  <c:v>20.7</c:v>
                </c:pt>
                <c:pt idx="65">
                  <c:v>20.7</c:v>
                </c:pt>
                <c:pt idx="66">
                  <c:v>20.8</c:v>
                </c:pt>
                <c:pt idx="67">
                  <c:v>20.9</c:v>
                </c:pt>
                <c:pt idx="68">
                  <c:v>20.9</c:v>
                </c:pt>
                <c:pt idx="69">
                  <c:v>20.9</c:v>
                </c:pt>
                <c:pt idx="70">
                  <c:v>21</c:v>
                </c:pt>
                <c:pt idx="71">
                  <c:v>21.1</c:v>
                </c:pt>
                <c:pt idx="72">
                  <c:v>21.2</c:v>
                </c:pt>
                <c:pt idx="73">
                  <c:v>21.2</c:v>
                </c:pt>
                <c:pt idx="74">
                  <c:v>21.3</c:v>
                </c:pt>
                <c:pt idx="75">
                  <c:v>21.3</c:v>
                </c:pt>
                <c:pt idx="76">
                  <c:v>21.3</c:v>
                </c:pt>
                <c:pt idx="77">
                  <c:v>21.4</c:v>
                </c:pt>
                <c:pt idx="78">
                  <c:v>21.5</c:v>
                </c:pt>
                <c:pt idx="79">
                  <c:v>21.5</c:v>
                </c:pt>
                <c:pt idx="80">
                  <c:v>21.6</c:v>
                </c:pt>
                <c:pt idx="81">
                  <c:v>21.6</c:v>
                </c:pt>
                <c:pt idx="82">
                  <c:v>21.7</c:v>
                </c:pt>
                <c:pt idx="83">
                  <c:v>21.7</c:v>
                </c:pt>
                <c:pt idx="84">
                  <c:v>21.7</c:v>
                </c:pt>
                <c:pt idx="85">
                  <c:v>21.8</c:v>
                </c:pt>
                <c:pt idx="86">
                  <c:v>21.9</c:v>
                </c:pt>
                <c:pt idx="87">
                  <c:v>21.9</c:v>
                </c:pt>
                <c:pt idx="88">
                  <c:v>21.9</c:v>
                </c:pt>
                <c:pt idx="89">
                  <c:v>22</c:v>
                </c:pt>
                <c:pt idx="90">
                  <c:v>22.1</c:v>
                </c:pt>
                <c:pt idx="91">
                  <c:v>22.1</c:v>
                </c:pt>
                <c:pt idx="92">
                  <c:v>22.1</c:v>
                </c:pt>
                <c:pt idx="93">
                  <c:v>22</c:v>
                </c:pt>
                <c:pt idx="94">
                  <c:v>21.9</c:v>
                </c:pt>
                <c:pt idx="95">
                  <c:v>21.9</c:v>
                </c:pt>
                <c:pt idx="96">
                  <c:v>21.8</c:v>
                </c:pt>
                <c:pt idx="97">
                  <c:v>21.8</c:v>
                </c:pt>
                <c:pt idx="98">
                  <c:v>21.8</c:v>
                </c:pt>
                <c:pt idx="99">
                  <c:v>21.8</c:v>
                </c:pt>
                <c:pt idx="100">
                  <c:v>21.9</c:v>
                </c:pt>
                <c:pt idx="101">
                  <c:v>21.9</c:v>
                </c:pt>
                <c:pt idx="102">
                  <c:v>21.9</c:v>
                </c:pt>
                <c:pt idx="103">
                  <c:v>21.9</c:v>
                </c:pt>
                <c:pt idx="104">
                  <c:v>21.9</c:v>
                </c:pt>
                <c:pt idx="105">
                  <c:v>21.9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21.9</c:v>
                </c:pt>
                <c:pt idx="113">
                  <c:v>21.9</c:v>
                </c:pt>
                <c:pt idx="114">
                  <c:v>21.9</c:v>
                </c:pt>
                <c:pt idx="115">
                  <c:v>21.9</c:v>
                </c:pt>
                <c:pt idx="116">
                  <c:v>21.9</c:v>
                </c:pt>
                <c:pt idx="117">
                  <c:v>21.8</c:v>
                </c:pt>
                <c:pt idx="118">
                  <c:v>21.8</c:v>
                </c:pt>
                <c:pt idx="119">
                  <c:v>21.8</c:v>
                </c:pt>
                <c:pt idx="120">
                  <c:v>21.8</c:v>
                </c:pt>
                <c:pt idx="121">
                  <c:v>21.8</c:v>
                </c:pt>
                <c:pt idx="122">
                  <c:v>21.7</c:v>
                </c:pt>
                <c:pt idx="123">
                  <c:v>21.7</c:v>
                </c:pt>
                <c:pt idx="124">
                  <c:v>21.7</c:v>
                </c:pt>
                <c:pt idx="125">
                  <c:v>21.7</c:v>
                </c:pt>
                <c:pt idx="126">
                  <c:v>21.6</c:v>
                </c:pt>
                <c:pt idx="127">
                  <c:v>21.6</c:v>
                </c:pt>
                <c:pt idx="128">
                  <c:v>21.5</c:v>
                </c:pt>
                <c:pt idx="129">
                  <c:v>21.4</c:v>
                </c:pt>
                <c:pt idx="130">
                  <c:v>21.4</c:v>
                </c:pt>
                <c:pt idx="131">
                  <c:v>21.3</c:v>
                </c:pt>
                <c:pt idx="132">
                  <c:v>21.3</c:v>
                </c:pt>
                <c:pt idx="133">
                  <c:v>21.2</c:v>
                </c:pt>
                <c:pt idx="134">
                  <c:v>21.2</c:v>
                </c:pt>
                <c:pt idx="135">
                  <c:v>21.2</c:v>
                </c:pt>
                <c:pt idx="136">
                  <c:v>21.1</c:v>
                </c:pt>
                <c:pt idx="137">
                  <c:v>21.1</c:v>
                </c:pt>
                <c:pt idx="138">
                  <c:v>21.1</c:v>
                </c:pt>
                <c:pt idx="139">
                  <c:v>21</c:v>
                </c:pt>
                <c:pt idx="140">
                  <c:v>21</c:v>
                </c:pt>
                <c:pt idx="141">
                  <c:v>20.9</c:v>
                </c:pt>
                <c:pt idx="142">
                  <c:v>20.9</c:v>
                </c:pt>
                <c:pt idx="143">
                  <c:v>20.8</c:v>
                </c:pt>
                <c:pt idx="144">
                  <c:v>20.8</c:v>
                </c:pt>
                <c:pt idx="145">
                  <c:v>20.8</c:v>
                </c:pt>
                <c:pt idx="146">
                  <c:v>20.7</c:v>
                </c:pt>
                <c:pt idx="147">
                  <c:v>20.7</c:v>
                </c:pt>
                <c:pt idx="148">
                  <c:v>20.7</c:v>
                </c:pt>
                <c:pt idx="149">
                  <c:v>20.7</c:v>
                </c:pt>
                <c:pt idx="150">
                  <c:v>20.6</c:v>
                </c:pt>
                <c:pt idx="151">
                  <c:v>20.6</c:v>
                </c:pt>
                <c:pt idx="152">
                  <c:v>20.5</c:v>
                </c:pt>
                <c:pt idx="153">
                  <c:v>20.5</c:v>
                </c:pt>
                <c:pt idx="154">
                  <c:v>20.5</c:v>
                </c:pt>
                <c:pt idx="155">
                  <c:v>20.5</c:v>
                </c:pt>
                <c:pt idx="156">
                  <c:v>20.399999999999999</c:v>
                </c:pt>
                <c:pt idx="157">
                  <c:v>20.399999999999999</c:v>
                </c:pt>
                <c:pt idx="158">
                  <c:v>20.399999999999999</c:v>
                </c:pt>
                <c:pt idx="159">
                  <c:v>20.3</c:v>
                </c:pt>
                <c:pt idx="160">
                  <c:v>20.3</c:v>
                </c:pt>
                <c:pt idx="161">
                  <c:v>20.3</c:v>
                </c:pt>
                <c:pt idx="162">
                  <c:v>20.2</c:v>
                </c:pt>
                <c:pt idx="163">
                  <c:v>20.2</c:v>
                </c:pt>
                <c:pt idx="164">
                  <c:v>20.2</c:v>
                </c:pt>
                <c:pt idx="165">
                  <c:v>20.2</c:v>
                </c:pt>
                <c:pt idx="166">
                  <c:v>20.2</c:v>
                </c:pt>
                <c:pt idx="167">
                  <c:v>20.100000000000001</c:v>
                </c:pt>
                <c:pt idx="168">
                  <c:v>20.100000000000001</c:v>
                </c:pt>
                <c:pt idx="169">
                  <c:v>20.100000000000001</c:v>
                </c:pt>
                <c:pt idx="170">
                  <c:v>20.100000000000001</c:v>
                </c:pt>
                <c:pt idx="171">
                  <c:v>20</c:v>
                </c:pt>
                <c:pt idx="172">
                  <c:v>20</c:v>
                </c:pt>
                <c:pt idx="173">
                  <c:v>20</c:v>
                </c:pt>
                <c:pt idx="174">
                  <c:v>20</c:v>
                </c:pt>
                <c:pt idx="175">
                  <c:v>20</c:v>
                </c:pt>
                <c:pt idx="176">
                  <c:v>19.899999999999999</c:v>
                </c:pt>
                <c:pt idx="177">
                  <c:v>19.899999999999999</c:v>
                </c:pt>
                <c:pt idx="178">
                  <c:v>19.899999999999999</c:v>
                </c:pt>
                <c:pt idx="179">
                  <c:v>19.899999999999999</c:v>
                </c:pt>
                <c:pt idx="180">
                  <c:v>19.899999999999999</c:v>
                </c:pt>
                <c:pt idx="181">
                  <c:v>19.8</c:v>
                </c:pt>
                <c:pt idx="182">
                  <c:v>19.899999999999999</c:v>
                </c:pt>
                <c:pt idx="183">
                  <c:v>19.8</c:v>
                </c:pt>
                <c:pt idx="184">
                  <c:v>19.8</c:v>
                </c:pt>
                <c:pt idx="185">
                  <c:v>19.8</c:v>
                </c:pt>
                <c:pt idx="186">
                  <c:v>19.8</c:v>
                </c:pt>
                <c:pt idx="187">
                  <c:v>19.8</c:v>
                </c:pt>
                <c:pt idx="188">
                  <c:v>19.7</c:v>
                </c:pt>
                <c:pt idx="189">
                  <c:v>19.7</c:v>
                </c:pt>
                <c:pt idx="190">
                  <c:v>19.7</c:v>
                </c:pt>
                <c:pt idx="191">
                  <c:v>19.7</c:v>
                </c:pt>
                <c:pt idx="192">
                  <c:v>19.7</c:v>
                </c:pt>
                <c:pt idx="193">
                  <c:v>19.7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A8-4FFB-82E8-B6F069DE62BE}"/>
            </c:ext>
          </c:extLst>
        </c:ser>
        <c:ser>
          <c:idx val="2"/>
          <c:order val="2"/>
          <c:tx>
            <c:strRef>
              <c:f>'İstanbul Özel Okul SALI'!$E$11</c:f>
              <c:strCache>
                <c:ptCount val="1"/>
                <c:pt idx="0">
                  <c:v>ÖZEL KOLEJI-IAQ [mbar]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'İstanbul Özel Okul SALI'!$B$12:$B$205</c:f>
              <c:numCache>
                <c:formatCode>h:mm:ss</c:formatCode>
                <c:ptCount val="194"/>
                <c:pt idx="0">
                  <c:v>0.33333333333333331</c:v>
                </c:pt>
                <c:pt idx="1">
                  <c:v>0.33680555555555558</c:v>
                </c:pt>
                <c:pt idx="2">
                  <c:v>0.34027777777777773</c:v>
                </c:pt>
                <c:pt idx="3">
                  <c:v>0.34375</c:v>
                </c:pt>
                <c:pt idx="4">
                  <c:v>0.34722222222222227</c:v>
                </c:pt>
                <c:pt idx="5">
                  <c:v>0.35069444444444442</c:v>
                </c:pt>
                <c:pt idx="6">
                  <c:v>0.35416666666666669</c:v>
                </c:pt>
                <c:pt idx="7">
                  <c:v>0.3576388888888889</c:v>
                </c:pt>
                <c:pt idx="8">
                  <c:v>0.3611111111111111</c:v>
                </c:pt>
                <c:pt idx="9">
                  <c:v>0.36458333333333331</c:v>
                </c:pt>
                <c:pt idx="10">
                  <c:v>0.36805555555555558</c:v>
                </c:pt>
                <c:pt idx="11">
                  <c:v>0.37152777777777773</c:v>
                </c:pt>
                <c:pt idx="12">
                  <c:v>0.375</c:v>
                </c:pt>
                <c:pt idx="13">
                  <c:v>0.37847222222222227</c:v>
                </c:pt>
                <c:pt idx="14">
                  <c:v>0.38194444444444442</c:v>
                </c:pt>
                <c:pt idx="15">
                  <c:v>0.38541666666666669</c:v>
                </c:pt>
                <c:pt idx="16">
                  <c:v>0.3888888888888889</c:v>
                </c:pt>
                <c:pt idx="17">
                  <c:v>0.3923611111111111</c:v>
                </c:pt>
                <c:pt idx="18">
                  <c:v>0.39583333333333331</c:v>
                </c:pt>
                <c:pt idx="19">
                  <c:v>0.39930555555555558</c:v>
                </c:pt>
                <c:pt idx="20">
                  <c:v>0.40277777777777773</c:v>
                </c:pt>
                <c:pt idx="21">
                  <c:v>0.40625</c:v>
                </c:pt>
                <c:pt idx="22">
                  <c:v>0.40972222222222227</c:v>
                </c:pt>
                <c:pt idx="23">
                  <c:v>0.41319444444444442</c:v>
                </c:pt>
                <c:pt idx="24">
                  <c:v>0.41666666666666669</c:v>
                </c:pt>
                <c:pt idx="25">
                  <c:v>0.4201388888888889</c:v>
                </c:pt>
                <c:pt idx="26">
                  <c:v>0.4236111111111111</c:v>
                </c:pt>
                <c:pt idx="27">
                  <c:v>0.42708333333333331</c:v>
                </c:pt>
                <c:pt idx="28">
                  <c:v>0.43055555555555558</c:v>
                </c:pt>
                <c:pt idx="29">
                  <c:v>0.43402777777777773</c:v>
                </c:pt>
                <c:pt idx="30">
                  <c:v>0.4375</c:v>
                </c:pt>
                <c:pt idx="31">
                  <c:v>0.44097222222222227</c:v>
                </c:pt>
                <c:pt idx="32">
                  <c:v>0.44444444444444442</c:v>
                </c:pt>
                <c:pt idx="33">
                  <c:v>0.44791666666666669</c:v>
                </c:pt>
                <c:pt idx="34">
                  <c:v>0.4513888888888889</c:v>
                </c:pt>
                <c:pt idx="35">
                  <c:v>0.4548611111111111</c:v>
                </c:pt>
                <c:pt idx="36">
                  <c:v>0.45806712962962964</c:v>
                </c:pt>
                <c:pt idx="37">
                  <c:v>0.45833333333333331</c:v>
                </c:pt>
                <c:pt idx="38">
                  <c:v>0.46180555555555558</c:v>
                </c:pt>
                <c:pt idx="39">
                  <c:v>0.46527777777777773</c:v>
                </c:pt>
                <c:pt idx="40">
                  <c:v>0.46875</c:v>
                </c:pt>
                <c:pt idx="41">
                  <c:v>0.47222222222222227</c:v>
                </c:pt>
                <c:pt idx="42">
                  <c:v>0.47569444444444442</c:v>
                </c:pt>
                <c:pt idx="43">
                  <c:v>0.47916666666666669</c:v>
                </c:pt>
                <c:pt idx="44">
                  <c:v>0.4826388888888889</c:v>
                </c:pt>
                <c:pt idx="45">
                  <c:v>0.4861111111111111</c:v>
                </c:pt>
                <c:pt idx="46">
                  <c:v>0.48958333333333331</c:v>
                </c:pt>
                <c:pt idx="47">
                  <c:v>0.49305555555555558</c:v>
                </c:pt>
                <c:pt idx="48">
                  <c:v>0.49652777777777773</c:v>
                </c:pt>
                <c:pt idx="49">
                  <c:v>0.5</c:v>
                </c:pt>
                <c:pt idx="50">
                  <c:v>0.50347222222222221</c:v>
                </c:pt>
                <c:pt idx="51">
                  <c:v>0.50694444444444442</c:v>
                </c:pt>
                <c:pt idx="52">
                  <c:v>0.51041666666666663</c:v>
                </c:pt>
                <c:pt idx="53">
                  <c:v>0.51388888888888895</c:v>
                </c:pt>
                <c:pt idx="54">
                  <c:v>0.51736111111111105</c:v>
                </c:pt>
                <c:pt idx="55">
                  <c:v>0.52083333333333337</c:v>
                </c:pt>
                <c:pt idx="56">
                  <c:v>0.52430555555555558</c:v>
                </c:pt>
                <c:pt idx="57">
                  <c:v>0.52777777777777779</c:v>
                </c:pt>
                <c:pt idx="58">
                  <c:v>0.53125</c:v>
                </c:pt>
                <c:pt idx="59">
                  <c:v>0.53472222222222221</c:v>
                </c:pt>
                <c:pt idx="60">
                  <c:v>0.53819444444444442</c:v>
                </c:pt>
                <c:pt idx="61">
                  <c:v>0.54166666666666663</c:v>
                </c:pt>
                <c:pt idx="62">
                  <c:v>0.54513888888888895</c:v>
                </c:pt>
                <c:pt idx="63">
                  <c:v>0.54861111111111105</c:v>
                </c:pt>
                <c:pt idx="64">
                  <c:v>0.55208333333333337</c:v>
                </c:pt>
                <c:pt idx="65">
                  <c:v>0.55555555555555558</c:v>
                </c:pt>
                <c:pt idx="66">
                  <c:v>0.55902777777777779</c:v>
                </c:pt>
                <c:pt idx="67">
                  <c:v>0.5625</c:v>
                </c:pt>
                <c:pt idx="68">
                  <c:v>0.56597222222222221</c:v>
                </c:pt>
                <c:pt idx="69">
                  <c:v>0.56944444444444442</c:v>
                </c:pt>
                <c:pt idx="70">
                  <c:v>0.57291666666666663</c:v>
                </c:pt>
                <c:pt idx="71">
                  <c:v>0.57638888888888895</c:v>
                </c:pt>
                <c:pt idx="72">
                  <c:v>0.57986111111111105</c:v>
                </c:pt>
                <c:pt idx="73">
                  <c:v>0.58333333333333337</c:v>
                </c:pt>
                <c:pt idx="74">
                  <c:v>0.58680555555555558</c:v>
                </c:pt>
                <c:pt idx="75">
                  <c:v>0.59027777777777779</c:v>
                </c:pt>
                <c:pt idx="76">
                  <c:v>0.59375</c:v>
                </c:pt>
                <c:pt idx="77">
                  <c:v>0.59722222222222221</c:v>
                </c:pt>
                <c:pt idx="78">
                  <c:v>0.60069444444444442</c:v>
                </c:pt>
                <c:pt idx="79">
                  <c:v>0.60416666666666663</c:v>
                </c:pt>
                <c:pt idx="80">
                  <c:v>0.60763888888888895</c:v>
                </c:pt>
                <c:pt idx="81">
                  <c:v>0.61111111111111105</c:v>
                </c:pt>
                <c:pt idx="82">
                  <c:v>0.61458333333333337</c:v>
                </c:pt>
                <c:pt idx="83">
                  <c:v>0.61805555555555558</c:v>
                </c:pt>
                <c:pt idx="84">
                  <c:v>0.62152777777777779</c:v>
                </c:pt>
                <c:pt idx="85">
                  <c:v>0.625</c:v>
                </c:pt>
                <c:pt idx="86">
                  <c:v>0.62847222222222221</c:v>
                </c:pt>
                <c:pt idx="87">
                  <c:v>0.63194444444444442</c:v>
                </c:pt>
                <c:pt idx="88">
                  <c:v>0.63541666666666663</c:v>
                </c:pt>
                <c:pt idx="89">
                  <c:v>0.63888888888888895</c:v>
                </c:pt>
                <c:pt idx="90">
                  <c:v>0.64236111111111105</c:v>
                </c:pt>
                <c:pt idx="91">
                  <c:v>0.64583333333333337</c:v>
                </c:pt>
                <c:pt idx="92">
                  <c:v>0.64930555555555558</c:v>
                </c:pt>
                <c:pt idx="93">
                  <c:v>0.65277777777777779</c:v>
                </c:pt>
                <c:pt idx="94">
                  <c:v>0.65625</c:v>
                </c:pt>
                <c:pt idx="95">
                  <c:v>0.65972222222222221</c:v>
                </c:pt>
                <c:pt idx="96">
                  <c:v>0.66319444444444442</c:v>
                </c:pt>
                <c:pt idx="97">
                  <c:v>0.66666666666666663</c:v>
                </c:pt>
                <c:pt idx="98">
                  <c:v>0.67013888888888884</c:v>
                </c:pt>
                <c:pt idx="99">
                  <c:v>0.67361111111111116</c:v>
                </c:pt>
                <c:pt idx="100">
                  <c:v>0.67708333333333337</c:v>
                </c:pt>
                <c:pt idx="101">
                  <c:v>0.68055555555555547</c:v>
                </c:pt>
                <c:pt idx="102">
                  <c:v>0.68402777777777779</c:v>
                </c:pt>
                <c:pt idx="103">
                  <c:v>0.6875</c:v>
                </c:pt>
                <c:pt idx="104">
                  <c:v>0.69097222222222221</c:v>
                </c:pt>
                <c:pt idx="105">
                  <c:v>0.69444444444444453</c:v>
                </c:pt>
                <c:pt idx="106">
                  <c:v>0.69791666666666663</c:v>
                </c:pt>
                <c:pt idx="107">
                  <c:v>0.70138888888888884</c:v>
                </c:pt>
                <c:pt idx="108">
                  <c:v>0.70486111111111116</c:v>
                </c:pt>
                <c:pt idx="109">
                  <c:v>0.70833333333333337</c:v>
                </c:pt>
                <c:pt idx="110">
                  <c:v>0.71180555555555547</c:v>
                </c:pt>
                <c:pt idx="111">
                  <c:v>0.71527777777777779</c:v>
                </c:pt>
                <c:pt idx="112">
                  <c:v>0.71875</c:v>
                </c:pt>
                <c:pt idx="113">
                  <c:v>0.72222222222222221</c:v>
                </c:pt>
                <c:pt idx="114">
                  <c:v>0.72569444444444453</c:v>
                </c:pt>
                <c:pt idx="115">
                  <c:v>0.72916666666666663</c:v>
                </c:pt>
                <c:pt idx="116">
                  <c:v>0.73263888888888884</c:v>
                </c:pt>
                <c:pt idx="117">
                  <c:v>0.73611111111111116</c:v>
                </c:pt>
                <c:pt idx="118">
                  <c:v>0.73958333333333337</c:v>
                </c:pt>
                <c:pt idx="119">
                  <c:v>0.74305555555555547</c:v>
                </c:pt>
                <c:pt idx="120">
                  <c:v>0.74652777777777779</c:v>
                </c:pt>
                <c:pt idx="121">
                  <c:v>0.75</c:v>
                </c:pt>
                <c:pt idx="122">
                  <c:v>0.75347222222222221</c:v>
                </c:pt>
                <c:pt idx="123">
                  <c:v>0.75694444444444453</c:v>
                </c:pt>
                <c:pt idx="124">
                  <c:v>0.76041666666666663</c:v>
                </c:pt>
                <c:pt idx="125">
                  <c:v>0.76388888888888884</c:v>
                </c:pt>
                <c:pt idx="126">
                  <c:v>0.76736111111111116</c:v>
                </c:pt>
                <c:pt idx="127">
                  <c:v>0.77083333333333337</c:v>
                </c:pt>
                <c:pt idx="128">
                  <c:v>0.77430555555555547</c:v>
                </c:pt>
                <c:pt idx="129">
                  <c:v>0.77777777777777779</c:v>
                </c:pt>
                <c:pt idx="130">
                  <c:v>0.78125</c:v>
                </c:pt>
                <c:pt idx="131">
                  <c:v>0.78472222222222221</c:v>
                </c:pt>
                <c:pt idx="132">
                  <c:v>0.78819444444444453</c:v>
                </c:pt>
                <c:pt idx="133">
                  <c:v>0.79166666666666663</c:v>
                </c:pt>
                <c:pt idx="134">
                  <c:v>0.79513888888888884</c:v>
                </c:pt>
                <c:pt idx="135">
                  <c:v>0.79861111111111116</c:v>
                </c:pt>
                <c:pt idx="136">
                  <c:v>0.80208333333333337</c:v>
                </c:pt>
                <c:pt idx="137">
                  <c:v>0.80555555555555547</c:v>
                </c:pt>
                <c:pt idx="138">
                  <c:v>0.80902777777777779</c:v>
                </c:pt>
                <c:pt idx="139">
                  <c:v>0.8125</c:v>
                </c:pt>
                <c:pt idx="140">
                  <c:v>0.81597222222222221</c:v>
                </c:pt>
                <c:pt idx="141">
                  <c:v>0.81944444444444453</c:v>
                </c:pt>
                <c:pt idx="142">
                  <c:v>0.82291666666666663</c:v>
                </c:pt>
                <c:pt idx="143">
                  <c:v>0.82638888888888884</c:v>
                </c:pt>
                <c:pt idx="144">
                  <c:v>0.82986111111111116</c:v>
                </c:pt>
                <c:pt idx="145">
                  <c:v>0.83333333333333337</c:v>
                </c:pt>
                <c:pt idx="146">
                  <c:v>0.83680555555555547</c:v>
                </c:pt>
                <c:pt idx="147">
                  <c:v>0.84027777777777779</c:v>
                </c:pt>
                <c:pt idx="148">
                  <c:v>0.84375</c:v>
                </c:pt>
                <c:pt idx="149">
                  <c:v>0.84722222222222221</c:v>
                </c:pt>
                <c:pt idx="150">
                  <c:v>0.85069444444444453</c:v>
                </c:pt>
                <c:pt idx="151">
                  <c:v>0.85416666666666663</c:v>
                </c:pt>
                <c:pt idx="152">
                  <c:v>0.85763888888888884</c:v>
                </c:pt>
                <c:pt idx="153">
                  <c:v>0.86111111111111116</c:v>
                </c:pt>
                <c:pt idx="154">
                  <c:v>0.86458333333333337</c:v>
                </c:pt>
                <c:pt idx="155">
                  <c:v>0.86805555555555547</c:v>
                </c:pt>
                <c:pt idx="156">
                  <c:v>0.87152777777777779</c:v>
                </c:pt>
                <c:pt idx="157">
                  <c:v>0.875</c:v>
                </c:pt>
                <c:pt idx="158">
                  <c:v>0.87847222222222221</c:v>
                </c:pt>
                <c:pt idx="159">
                  <c:v>0.88194444444444453</c:v>
                </c:pt>
                <c:pt idx="160">
                  <c:v>0.88541666666666663</c:v>
                </c:pt>
                <c:pt idx="161">
                  <c:v>0.88888888888888884</c:v>
                </c:pt>
                <c:pt idx="162">
                  <c:v>0.89236111111111116</c:v>
                </c:pt>
                <c:pt idx="163">
                  <c:v>0.89583333333333337</c:v>
                </c:pt>
                <c:pt idx="164">
                  <c:v>0.89930555555555547</c:v>
                </c:pt>
                <c:pt idx="165">
                  <c:v>0.90277777777777779</c:v>
                </c:pt>
                <c:pt idx="166">
                  <c:v>0.90625</c:v>
                </c:pt>
                <c:pt idx="167">
                  <c:v>0.90972222222222221</c:v>
                </c:pt>
                <c:pt idx="168">
                  <c:v>0.91319444444444453</c:v>
                </c:pt>
                <c:pt idx="169">
                  <c:v>0.91666666666666663</c:v>
                </c:pt>
                <c:pt idx="170">
                  <c:v>0.92013888888888884</c:v>
                </c:pt>
                <c:pt idx="171">
                  <c:v>0.92361111111111116</c:v>
                </c:pt>
                <c:pt idx="172">
                  <c:v>0.92708333333333337</c:v>
                </c:pt>
                <c:pt idx="173">
                  <c:v>0.93055555555555547</c:v>
                </c:pt>
                <c:pt idx="174">
                  <c:v>0.93402777777777779</c:v>
                </c:pt>
                <c:pt idx="175">
                  <c:v>0.9375</c:v>
                </c:pt>
                <c:pt idx="176">
                  <c:v>0.94097222222222221</c:v>
                </c:pt>
                <c:pt idx="177">
                  <c:v>0.94444444444444453</c:v>
                </c:pt>
                <c:pt idx="178">
                  <c:v>0.94791666666666663</c:v>
                </c:pt>
                <c:pt idx="179">
                  <c:v>0.95138888888888884</c:v>
                </c:pt>
                <c:pt idx="180">
                  <c:v>0.95486111111111116</c:v>
                </c:pt>
                <c:pt idx="181">
                  <c:v>0.95833333333333337</c:v>
                </c:pt>
                <c:pt idx="182">
                  <c:v>0.96180555555555547</c:v>
                </c:pt>
                <c:pt idx="183">
                  <c:v>0.96527777777777779</c:v>
                </c:pt>
                <c:pt idx="184">
                  <c:v>0.96875</c:v>
                </c:pt>
                <c:pt idx="185">
                  <c:v>0.97222222222222221</c:v>
                </c:pt>
                <c:pt idx="186">
                  <c:v>0.97569444444444453</c:v>
                </c:pt>
                <c:pt idx="187">
                  <c:v>0.97916666666666663</c:v>
                </c:pt>
                <c:pt idx="188">
                  <c:v>0.98263888888888884</c:v>
                </c:pt>
                <c:pt idx="189">
                  <c:v>0.98611111111111116</c:v>
                </c:pt>
                <c:pt idx="190">
                  <c:v>0.98958333333333337</c:v>
                </c:pt>
                <c:pt idx="191">
                  <c:v>0.99305555555555547</c:v>
                </c:pt>
                <c:pt idx="192">
                  <c:v>0.99652777777777779</c:v>
                </c:pt>
                <c:pt idx="193">
                  <c:v>0</c:v>
                </c:pt>
              </c:numCache>
            </c:numRef>
          </c:cat>
          <c:val>
            <c:numRef>
              <c:f>'İstanbul Özel Okul SALI'!$E$12:$E$205</c:f>
              <c:numCache>
                <c:formatCode>General</c:formatCode>
                <c:ptCount val="194"/>
                <c:pt idx="0">
                  <c:v>1005</c:v>
                </c:pt>
                <c:pt idx="1">
                  <c:v>1005</c:v>
                </c:pt>
                <c:pt idx="2">
                  <c:v>1005</c:v>
                </c:pt>
                <c:pt idx="3">
                  <c:v>1005</c:v>
                </c:pt>
                <c:pt idx="4">
                  <c:v>1005</c:v>
                </c:pt>
                <c:pt idx="5">
                  <c:v>1005</c:v>
                </c:pt>
                <c:pt idx="6">
                  <c:v>1005</c:v>
                </c:pt>
                <c:pt idx="7">
                  <c:v>1005</c:v>
                </c:pt>
                <c:pt idx="8">
                  <c:v>1005</c:v>
                </c:pt>
                <c:pt idx="9">
                  <c:v>1005</c:v>
                </c:pt>
                <c:pt idx="10">
                  <c:v>1006</c:v>
                </c:pt>
                <c:pt idx="11">
                  <c:v>1006</c:v>
                </c:pt>
                <c:pt idx="12">
                  <c:v>1006</c:v>
                </c:pt>
                <c:pt idx="13">
                  <c:v>1006</c:v>
                </c:pt>
                <c:pt idx="14">
                  <c:v>1006</c:v>
                </c:pt>
                <c:pt idx="15">
                  <c:v>1006</c:v>
                </c:pt>
                <c:pt idx="16">
                  <c:v>1006</c:v>
                </c:pt>
                <c:pt idx="17">
                  <c:v>1006</c:v>
                </c:pt>
                <c:pt idx="18">
                  <c:v>1006</c:v>
                </c:pt>
                <c:pt idx="19">
                  <c:v>1006</c:v>
                </c:pt>
                <c:pt idx="20">
                  <c:v>1006</c:v>
                </c:pt>
                <c:pt idx="21">
                  <c:v>1006</c:v>
                </c:pt>
                <c:pt idx="22">
                  <c:v>1006</c:v>
                </c:pt>
                <c:pt idx="23">
                  <c:v>1006</c:v>
                </c:pt>
                <c:pt idx="24">
                  <c:v>1006</c:v>
                </c:pt>
                <c:pt idx="25">
                  <c:v>1006</c:v>
                </c:pt>
                <c:pt idx="26">
                  <c:v>1006</c:v>
                </c:pt>
                <c:pt idx="27">
                  <c:v>1006</c:v>
                </c:pt>
                <c:pt idx="28">
                  <c:v>1006</c:v>
                </c:pt>
                <c:pt idx="29">
                  <c:v>1006</c:v>
                </c:pt>
                <c:pt idx="30">
                  <c:v>1006</c:v>
                </c:pt>
                <c:pt idx="31">
                  <c:v>1006</c:v>
                </c:pt>
                <c:pt idx="32">
                  <c:v>1006</c:v>
                </c:pt>
                <c:pt idx="33">
                  <c:v>1006</c:v>
                </c:pt>
                <c:pt idx="34">
                  <c:v>1006</c:v>
                </c:pt>
                <c:pt idx="35">
                  <c:v>1006</c:v>
                </c:pt>
                <c:pt idx="36">
                  <c:v>1006</c:v>
                </c:pt>
                <c:pt idx="37">
                  <c:v>1006</c:v>
                </c:pt>
                <c:pt idx="38">
                  <c:v>1006</c:v>
                </c:pt>
                <c:pt idx="39">
                  <c:v>1006</c:v>
                </c:pt>
                <c:pt idx="40">
                  <c:v>1006</c:v>
                </c:pt>
                <c:pt idx="41">
                  <c:v>1006</c:v>
                </c:pt>
                <c:pt idx="42">
                  <c:v>1006</c:v>
                </c:pt>
                <c:pt idx="43">
                  <c:v>1006</c:v>
                </c:pt>
                <c:pt idx="44">
                  <c:v>1006</c:v>
                </c:pt>
                <c:pt idx="45">
                  <c:v>1006</c:v>
                </c:pt>
                <c:pt idx="46">
                  <c:v>1006</c:v>
                </c:pt>
                <c:pt idx="47">
                  <c:v>1006</c:v>
                </c:pt>
                <c:pt idx="48">
                  <c:v>1006</c:v>
                </c:pt>
                <c:pt idx="49">
                  <c:v>1006</c:v>
                </c:pt>
                <c:pt idx="50">
                  <c:v>1006</c:v>
                </c:pt>
                <c:pt idx="51">
                  <c:v>1006</c:v>
                </c:pt>
                <c:pt idx="52">
                  <c:v>1006</c:v>
                </c:pt>
                <c:pt idx="53">
                  <c:v>1006</c:v>
                </c:pt>
                <c:pt idx="54">
                  <c:v>1006</c:v>
                </c:pt>
                <c:pt idx="55">
                  <c:v>1005</c:v>
                </c:pt>
                <c:pt idx="56">
                  <c:v>1005</c:v>
                </c:pt>
                <c:pt idx="57">
                  <c:v>1005</c:v>
                </c:pt>
                <c:pt idx="58">
                  <c:v>1005</c:v>
                </c:pt>
                <c:pt idx="59">
                  <c:v>1005</c:v>
                </c:pt>
                <c:pt idx="60">
                  <c:v>1005</c:v>
                </c:pt>
                <c:pt idx="61">
                  <c:v>1005</c:v>
                </c:pt>
                <c:pt idx="62">
                  <c:v>1005</c:v>
                </c:pt>
                <c:pt idx="63">
                  <c:v>1005</c:v>
                </c:pt>
                <c:pt idx="64">
                  <c:v>1005</c:v>
                </c:pt>
                <c:pt idx="65">
                  <c:v>1005</c:v>
                </c:pt>
                <c:pt idx="66">
                  <c:v>1005</c:v>
                </c:pt>
                <c:pt idx="67">
                  <c:v>1005</c:v>
                </c:pt>
                <c:pt idx="68">
                  <c:v>1005</c:v>
                </c:pt>
                <c:pt idx="69">
                  <c:v>1005</c:v>
                </c:pt>
                <c:pt idx="70">
                  <c:v>1005</c:v>
                </c:pt>
                <c:pt idx="71">
                  <c:v>1005</c:v>
                </c:pt>
                <c:pt idx="72">
                  <c:v>1004</c:v>
                </c:pt>
                <c:pt idx="73">
                  <c:v>1005</c:v>
                </c:pt>
                <c:pt idx="74">
                  <c:v>1004</c:v>
                </c:pt>
                <c:pt idx="75">
                  <c:v>1004</c:v>
                </c:pt>
                <c:pt idx="76">
                  <c:v>1004</c:v>
                </c:pt>
                <c:pt idx="77">
                  <c:v>1004</c:v>
                </c:pt>
                <c:pt idx="78">
                  <c:v>1004</c:v>
                </c:pt>
                <c:pt idx="79">
                  <c:v>1004</c:v>
                </c:pt>
                <c:pt idx="80">
                  <c:v>1004</c:v>
                </c:pt>
                <c:pt idx="81">
                  <c:v>1004</c:v>
                </c:pt>
                <c:pt idx="82">
                  <c:v>1004</c:v>
                </c:pt>
                <c:pt idx="83">
                  <c:v>1004</c:v>
                </c:pt>
                <c:pt idx="84">
                  <c:v>1004</c:v>
                </c:pt>
                <c:pt idx="85">
                  <c:v>1004</c:v>
                </c:pt>
                <c:pt idx="86">
                  <c:v>1004</c:v>
                </c:pt>
                <c:pt idx="87">
                  <c:v>1004</c:v>
                </c:pt>
                <c:pt idx="88">
                  <c:v>1004</c:v>
                </c:pt>
                <c:pt idx="89">
                  <c:v>1004</c:v>
                </c:pt>
                <c:pt idx="90">
                  <c:v>1004</c:v>
                </c:pt>
                <c:pt idx="91">
                  <c:v>1004</c:v>
                </c:pt>
                <c:pt idx="92">
                  <c:v>1004</c:v>
                </c:pt>
                <c:pt idx="93">
                  <c:v>1004</c:v>
                </c:pt>
                <c:pt idx="94">
                  <c:v>1004</c:v>
                </c:pt>
                <c:pt idx="95">
                  <c:v>1004</c:v>
                </c:pt>
                <c:pt idx="96">
                  <c:v>1004</c:v>
                </c:pt>
                <c:pt idx="97">
                  <c:v>1004</c:v>
                </c:pt>
                <c:pt idx="98">
                  <c:v>1004</c:v>
                </c:pt>
                <c:pt idx="99">
                  <c:v>1004</c:v>
                </c:pt>
                <c:pt idx="100">
                  <c:v>1004</c:v>
                </c:pt>
                <c:pt idx="101">
                  <c:v>1004</c:v>
                </c:pt>
                <c:pt idx="102">
                  <c:v>1004</c:v>
                </c:pt>
                <c:pt idx="103">
                  <c:v>1004</c:v>
                </c:pt>
                <c:pt idx="104">
                  <c:v>1004</c:v>
                </c:pt>
                <c:pt idx="105">
                  <c:v>1004</c:v>
                </c:pt>
                <c:pt idx="106">
                  <c:v>1004</c:v>
                </c:pt>
                <c:pt idx="107">
                  <c:v>1004</c:v>
                </c:pt>
                <c:pt idx="108">
                  <c:v>1004</c:v>
                </c:pt>
                <c:pt idx="109">
                  <c:v>1004</c:v>
                </c:pt>
                <c:pt idx="110">
                  <c:v>1004</c:v>
                </c:pt>
                <c:pt idx="111">
                  <c:v>1004</c:v>
                </c:pt>
                <c:pt idx="112">
                  <c:v>1004</c:v>
                </c:pt>
                <c:pt idx="113">
                  <c:v>1004</c:v>
                </c:pt>
                <c:pt idx="114">
                  <c:v>1004</c:v>
                </c:pt>
                <c:pt idx="115">
                  <c:v>1004</c:v>
                </c:pt>
                <c:pt idx="116">
                  <c:v>1004</c:v>
                </c:pt>
                <c:pt idx="117">
                  <c:v>1004</c:v>
                </c:pt>
                <c:pt idx="118">
                  <c:v>1004</c:v>
                </c:pt>
                <c:pt idx="119">
                  <c:v>1004</c:v>
                </c:pt>
                <c:pt idx="120">
                  <c:v>1004</c:v>
                </c:pt>
                <c:pt idx="121">
                  <c:v>1004</c:v>
                </c:pt>
                <c:pt idx="122">
                  <c:v>1004</c:v>
                </c:pt>
                <c:pt idx="123">
                  <c:v>1004</c:v>
                </c:pt>
                <c:pt idx="124">
                  <c:v>1004</c:v>
                </c:pt>
                <c:pt idx="125">
                  <c:v>1004</c:v>
                </c:pt>
                <c:pt idx="126">
                  <c:v>1004</c:v>
                </c:pt>
                <c:pt idx="127">
                  <c:v>1004</c:v>
                </c:pt>
                <c:pt idx="128">
                  <c:v>1004</c:v>
                </c:pt>
                <c:pt idx="129">
                  <c:v>1004</c:v>
                </c:pt>
                <c:pt idx="130">
                  <c:v>1004</c:v>
                </c:pt>
                <c:pt idx="131">
                  <c:v>1004</c:v>
                </c:pt>
                <c:pt idx="132">
                  <c:v>1004</c:v>
                </c:pt>
                <c:pt idx="133">
                  <c:v>1004</c:v>
                </c:pt>
                <c:pt idx="134">
                  <c:v>1004</c:v>
                </c:pt>
                <c:pt idx="135">
                  <c:v>1004</c:v>
                </c:pt>
                <c:pt idx="136">
                  <c:v>1003</c:v>
                </c:pt>
                <c:pt idx="137">
                  <c:v>1004</c:v>
                </c:pt>
                <c:pt idx="138">
                  <c:v>1004</c:v>
                </c:pt>
                <c:pt idx="139">
                  <c:v>1004</c:v>
                </c:pt>
                <c:pt idx="140">
                  <c:v>1004</c:v>
                </c:pt>
                <c:pt idx="141">
                  <c:v>1004</c:v>
                </c:pt>
                <c:pt idx="142">
                  <c:v>1003</c:v>
                </c:pt>
                <c:pt idx="143">
                  <c:v>1003</c:v>
                </c:pt>
                <c:pt idx="144">
                  <c:v>1003</c:v>
                </c:pt>
                <c:pt idx="145">
                  <c:v>1003</c:v>
                </c:pt>
                <c:pt idx="146">
                  <c:v>1003</c:v>
                </c:pt>
                <c:pt idx="147">
                  <c:v>1003</c:v>
                </c:pt>
                <c:pt idx="148">
                  <c:v>1004</c:v>
                </c:pt>
                <c:pt idx="149">
                  <c:v>1004</c:v>
                </c:pt>
                <c:pt idx="150">
                  <c:v>1004</c:v>
                </c:pt>
                <c:pt idx="151">
                  <c:v>1004</c:v>
                </c:pt>
                <c:pt idx="152">
                  <c:v>1004</c:v>
                </c:pt>
                <c:pt idx="153">
                  <c:v>1004</c:v>
                </c:pt>
                <c:pt idx="154">
                  <c:v>1004</c:v>
                </c:pt>
                <c:pt idx="155">
                  <c:v>1004</c:v>
                </c:pt>
                <c:pt idx="156">
                  <c:v>1004</c:v>
                </c:pt>
                <c:pt idx="157">
                  <c:v>1004</c:v>
                </c:pt>
                <c:pt idx="158">
                  <c:v>1004</c:v>
                </c:pt>
                <c:pt idx="159">
                  <c:v>1004</c:v>
                </c:pt>
                <c:pt idx="160">
                  <c:v>1004</c:v>
                </c:pt>
                <c:pt idx="161">
                  <c:v>1004</c:v>
                </c:pt>
                <c:pt idx="162">
                  <c:v>1004</c:v>
                </c:pt>
                <c:pt idx="163">
                  <c:v>1004</c:v>
                </c:pt>
                <c:pt idx="164">
                  <c:v>1004</c:v>
                </c:pt>
                <c:pt idx="165">
                  <c:v>1003</c:v>
                </c:pt>
                <c:pt idx="166">
                  <c:v>1003</c:v>
                </c:pt>
                <c:pt idx="167">
                  <c:v>1003</c:v>
                </c:pt>
                <c:pt idx="168">
                  <c:v>1003</c:v>
                </c:pt>
                <c:pt idx="169">
                  <c:v>1003</c:v>
                </c:pt>
                <c:pt idx="170">
                  <c:v>1003</c:v>
                </c:pt>
                <c:pt idx="171">
                  <c:v>1003</c:v>
                </c:pt>
                <c:pt idx="172">
                  <c:v>1004</c:v>
                </c:pt>
                <c:pt idx="173">
                  <c:v>1003</c:v>
                </c:pt>
                <c:pt idx="174">
                  <c:v>1003</c:v>
                </c:pt>
                <c:pt idx="175">
                  <c:v>1003</c:v>
                </c:pt>
                <c:pt idx="176">
                  <c:v>1003</c:v>
                </c:pt>
                <c:pt idx="177">
                  <c:v>1003</c:v>
                </c:pt>
                <c:pt idx="178">
                  <c:v>1003</c:v>
                </c:pt>
                <c:pt idx="179">
                  <c:v>1003</c:v>
                </c:pt>
                <c:pt idx="180">
                  <c:v>1003</c:v>
                </c:pt>
                <c:pt idx="181">
                  <c:v>1003</c:v>
                </c:pt>
                <c:pt idx="182">
                  <c:v>1003</c:v>
                </c:pt>
                <c:pt idx="183">
                  <c:v>1004</c:v>
                </c:pt>
                <c:pt idx="184">
                  <c:v>1004</c:v>
                </c:pt>
                <c:pt idx="185">
                  <c:v>1004</c:v>
                </c:pt>
                <c:pt idx="186">
                  <c:v>1003</c:v>
                </c:pt>
                <c:pt idx="187">
                  <c:v>1003</c:v>
                </c:pt>
                <c:pt idx="188">
                  <c:v>1003</c:v>
                </c:pt>
                <c:pt idx="189">
                  <c:v>1003</c:v>
                </c:pt>
                <c:pt idx="190">
                  <c:v>1003</c:v>
                </c:pt>
                <c:pt idx="191">
                  <c:v>1003</c:v>
                </c:pt>
                <c:pt idx="192">
                  <c:v>1003</c:v>
                </c:pt>
                <c:pt idx="193">
                  <c:v>1003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A8-4FFB-82E8-B6F069DE62BE}"/>
            </c:ext>
          </c:extLst>
        </c:ser>
        <c:ser>
          <c:idx val="3"/>
          <c:order val="3"/>
          <c:tx>
            <c:strRef>
              <c:f>'İstanbul Özel Okul SALI'!$F$11</c:f>
              <c:strCache>
                <c:ptCount val="1"/>
                <c:pt idx="0">
                  <c:v>ÖZEL KOLEJI-IAQ [%bn]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'İstanbul Özel Okul SALI'!$B$12:$B$205</c:f>
              <c:numCache>
                <c:formatCode>h:mm:ss</c:formatCode>
                <c:ptCount val="194"/>
                <c:pt idx="0">
                  <c:v>0.33333333333333331</c:v>
                </c:pt>
                <c:pt idx="1">
                  <c:v>0.33680555555555558</c:v>
                </c:pt>
                <c:pt idx="2">
                  <c:v>0.34027777777777773</c:v>
                </c:pt>
                <c:pt idx="3">
                  <c:v>0.34375</c:v>
                </c:pt>
                <c:pt idx="4">
                  <c:v>0.34722222222222227</c:v>
                </c:pt>
                <c:pt idx="5">
                  <c:v>0.35069444444444442</c:v>
                </c:pt>
                <c:pt idx="6">
                  <c:v>0.35416666666666669</c:v>
                </c:pt>
                <c:pt idx="7">
                  <c:v>0.3576388888888889</c:v>
                </c:pt>
                <c:pt idx="8">
                  <c:v>0.3611111111111111</c:v>
                </c:pt>
                <c:pt idx="9">
                  <c:v>0.36458333333333331</c:v>
                </c:pt>
                <c:pt idx="10">
                  <c:v>0.36805555555555558</c:v>
                </c:pt>
                <c:pt idx="11">
                  <c:v>0.37152777777777773</c:v>
                </c:pt>
                <c:pt idx="12">
                  <c:v>0.375</c:v>
                </c:pt>
                <c:pt idx="13">
                  <c:v>0.37847222222222227</c:v>
                </c:pt>
                <c:pt idx="14">
                  <c:v>0.38194444444444442</c:v>
                </c:pt>
                <c:pt idx="15">
                  <c:v>0.38541666666666669</c:v>
                </c:pt>
                <c:pt idx="16">
                  <c:v>0.3888888888888889</c:v>
                </c:pt>
                <c:pt idx="17">
                  <c:v>0.3923611111111111</c:v>
                </c:pt>
                <c:pt idx="18">
                  <c:v>0.39583333333333331</c:v>
                </c:pt>
                <c:pt idx="19">
                  <c:v>0.39930555555555558</c:v>
                </c:pt>
                <c:pt idx="20">
                  <c:v>0.40277777777777773</c:v>
                </c:pt>
                <c:pt idx="21">
                  <c:v>0.40625</c:v>
                </c:pt>
                <c:pt idx="22">
                  <c:v>0.40972222222222227</c:v>
                </c:pt>
                <c:pt idx="23">
                  <c:v>0.41319444444444442</c:v>
                </c:pt>
                <c:pt idx="24">
                  <c:v>0.41666666666666669</c:v>
                </c:pt>
                <c:pt idx="25">
                  <c:v>0.4201388888888889</c:v>
                </c:pt>
                <c:pt idx="26">
                  <c:v>0.4236111111111111</c:v>
                </c:pt>
                <c:pt idx="27">
                  <c:v>0.42708333333333331</c:v>
                </c:pt>
                <c:pt idx="28">
                  <c:v>0.43055555555555558</c:v>
                </c:pt>
                <c:pt idx="29">
                  <c:v>0.43402777777777773</c:v>
                </c:pt>
                <c:pt idx="30">
                  <c:v>0.4375</c:v>
                </c:pt>
                <c:pt idx="31">
                  <c:v>0.44097222222222227</c:v>
                </c:pt>
                <c:pt idx="32">
                  <c:v>0.44444444444444442</c:v>
                </c:pt>
                <c:pt idx="33">
                  <c:v>0.44791666666666669</c:v>
                </c:pt>
                <c:pt idx="34">
                  <c:v>0.4513888888888889</c:v>
                </c:pt>
                <c:pt idx="35">
                  <c:v>0.4548611111111111</c:v>
                </c:pt>
                <c:pt idx="36">
                  <c:v>0.45806712962962964</c:v>
                </c:pt>
                <c:pt idx="37">
                  <c:v>0.45833333333333331</c:v>
                </c:pt>
                <c:pt idx="38">
                  <c:v>0.46180555555555558</c:v>
                </c:pt>
                <c:pt idx="39">
                  <c:v>0.46527777777777773</c:v>
                </c:pt>
                <c:pt idx="40">
                  <c:v>0.46875</c:v>
                </c:pt>
                <c:pt idx="41">
                  <c:v>0.47222222222222227</c:v>
                </c:pt>
                <c:pt idx="42">
                  <c:v>0.47569444444444442</c:v>
                </c:pt>
                <c:pt idx="43">
                  <c:v>0.47916666666666669</c:v>
                </c:pt>
                <c:pt idx="44">
                  <c:v>0.4826388888888889</c:v>
                </c:pt>
                <c:pt idx="45">
                  <c:v>0.4861111111111111</c:v>
                </c:pt>
                <c:pt idx="46">
                  <c:v>0.48958333333333331</c:v>
                </c:pt>
                <c:pt idx="47">
                  <c:v>0.49305555555555558</c:v>
                </c:pt>
                <c:pt idx="48">
                  <c:v>0.49652777777777773</c:v>
                </c:pt>
                <c:pt idx="49">
                  <c:v>0.5</c:v>
                </c:pt>
                <c:pt idx="50">
                  <c:v>0.50347222222222221</c:v>
                </c:pt>
                <c:pt idx="51">
                  <c:v>0.50694444444444442</c:v>
                </c:pt>
                <c:pt idx="52">
                  <c:v>0.51041666666666663</c:v>
                </c:pt>
                <c:pt idx="53">
                  <c:v>0.51388888888888895</c:v>
                </c:pt>
                <c:pt idx="54">
                  <c:v>0.51736111111111105</c:v>
                </c:pt>
                <c:pt idx="55">
                  <c:v>0.52083333333333337</c:v>
                </c:pt>
                <c:pt idx="56">
                  <c:v>0.52430555555555558</c:v>
                </c:pt>
                <c:pt idx="57">
                  <c:v>0.52777777777777779</c:v>
                </c:pt>
                <c:pt idx="58">
                  <c:v>0.53125</c:v>
                </c:pt>
                <c:pt idx="59">
                  <c:v>0.53472222222222221</c:v>
                </c:pt>
                <c:pt idx="60">
                  <c:v>0.53819444444444442</c:v>
                </c:pt>
                <c:pt idx="61">
                  <c:v>0.54166666666666663</c:v>
                </c:pt>
                <c:pt idx="62">
                  <c:v>0.54513888888888895</c:v>
                </c:pt>
                <c:pt idx="63">
                  <c:v>0.54861111111111105</c:v>
                </c:pt>
                <c:pt idx="64">
                  <c:v>0.55208333333333337</c:v>
                </c:pt>
                <c:pt idx="65">
                  <c:v>0.55555555555555558</c:v>
                </c:pt>
                <c:pt idx="66">
                  <c:v>0.55902777777777779</c:v>
                </c:pt>
                <c:pt idx="67">
                  <c:v>0.5625</c:v>
                </c:pt>
                <c:pt idx="68">
                  <c:v>0.56597222222222221</c:v>
                </c:pt>
                <c:pt idx="69">
                  <c:v>0.56944444444444442</c:v>
                </c:pt>
                <c:pt idx="70">
                  <c:v>0.57291666666666663</c:v>
                </c:pt>
                <c:pt idx="71">
                  <c:v>0.57638888888888895</c:v>
                </c:pt>
                <c:pt idx="72">
                  <c:v>0.57986111111111105</c:v>
                </c:pt>
                <c:pt idx="73">
                  <c:v>0.58333333333333337</c:v>
                </c:pt>
                <c:pt idx="74">
                  <c:v>0.58680555555555558</c:v>
                </c:pt>
                <c:pt idx="75">
                  <c:v>0.59027777777777779</c:v>
                </c:pt>
                <c:pt idx="76">
                  <c:v>0.59375</c:v>
                </c:pt>
                <c:pt idx="77">
                  <c:v>0.59722222222222221</c:v>
                </c:pt>
                <c:pt idx="78">
                  <c:v>0.60069444444444442</c:v>
                </c:pt>
                <c:pt idx="79">
                  <c:v>0.60416666666666663</c:v>
                </c:pt>
                <c:pt idx="80">
                  <c:v>0.60763888888888895</c:v>
                </c:pt>
                <c:pt idx="81">
                  <c:v>0.61111111111111105</c:v>
                </c:pt>
                <c:pt idx="82">
                  <c:v>0.61458333333333337</c:v>
                </c:pt>
                <c:pt idx="83">
                  <c:v>0.61805555555555558</c:v>
                </c:pt>
                <c:pt idx="84">
                  <c:v>0.62152777777777779</c:v>
                </c:pt>
                <c:pt idx="85">
                  <c:v>0.625</c:v>
                </c:pt>
                <c:pt idx="86">
                  <c:v>0.62847222222222221</c:v>
                </c:pt>
                <c:pt idx="87">
                  <c:v>0.63194444444444442</c:v>
                </c:pt>
                <c:pt idx="88">
                  <c:v>0.63541666666666663</c:v>
                </c:pt>
                <c:pt idx="89">
                  <c:v>0.63888888888888895</c:v>
                </c:pt>
                <c:pt idx="90">
                  <c:v>0.64236111111111105</c:v>
                </c:pt>
                <c:pt idx="91">
                  <c:v>0.64583333333333337</c:v>
                </c:pt>
                <c:pt idx="92">
                  <c:v>0.64930555555555558</c:v>
                </c:pt>
                <c:pt idx="93">
                  <c:v>0.65277777777777779</c:v>
                </c:pt>
                <c:pt idx="94">
                  <c:v>0.65625</c:v>
                </c:pt>
                <c:pt idx="95">
                  <c:v>0.65972222222222221</c:v>
                </c:pt>
                <c:pt idx="96">
                  <c:v>0.66319444444444442</c:v>
                </c:pt>
                <c:pt idx="97">
                  <c:v>0.66666666666666663</c:v>
                </c:pt>
                <c:pt idx="98">
                  <c:v>0.67013888888888884</c:v>
                </c:pt>
                <c:pt idx="99">
                  <c:v>0.67361111111111116</c:v>
                </c:pt>
                <c:pt idx="100">
                  <c:v>0.67708333333333337</c:v>
                </c:pt>
                <c:pt idx="101">
                  <c:v>0.68055555555555547</c:v>
                </c:pt>
                <c:pt idx="102">
                  <c:v>0.68402777777777779</c:v>
                </c:pt>
                <c:pt idx="103">
                  <c:v>0.6875</c:v>
                </c:pt>
                <c:pt idx="104">
                  <c:v>0.69097222222222221</c:v>
                </c:pt>
                <c:pt idx="105">
                  <c:v>0.69444444444444453</c:v>
                </c:pt>
                <c:pt idx="106">
                  <c:v>0.69791666666666663</c:v>
                </c:pt>
                <c:pt idx="107">
                  <c:v>0.70138888888888884</c:v>
                </c:pt>
                <c:pt idx="108">
                  <c:v>0.70486111111111116</c:v>
                </c:pt>
                <c:pt idx="109">
                  <c:v>0.70833333333333337</c:v>
                </c:pt>
                <c:pt idx="110">
                  <c:v>0.71180555555555547</c:v>
                </c:pt>
                <c:pt idx="111">
                  <c:v>0.71527777777777779</c:v>
                </c:pt>
                <c:pt idx="112">
                  <c:v>0.71875</c:v>
                </c:pt>
                <c:pt idx="113">
                  <c:v>0.72222222222222221</c:v>
                </c:pt>
                <c:pt idx="114">
                  <c:v>0.72569444444444453</c:v>
                </c:pt>
                <c:pt idx="115">
                  <c:v>0.72916666666666663</c:v>
                </c:pt>
                <c:pt idx="116">
                  <c:v>0.73263888888888884</c:v>
                </c:pt>
                <c:pt idx="117">
                  <c:v>0.73611111111111116</c:v>
                </c:pt>
                <c:pt idx="118">
                  <c:v>0.73958333333333337</c:v>
                </c:pt>
                <c:pt idx="119">
                  <c:v>0.74305555555555547</c:v>
                </c:pt>
                <c:pt idx="120">
                  <c:v>0.74652777777777779</c:v>
                </c:pt>
                <c:pt idx="121">
                  <c:v>0.75</c:v>
                </c:pt>
                <c:pt idx="122">
                  <c:v>0.75347222222222221</c:v>
                </c:pt>
                <c:pt idx="123">
                  <c:v>0.75694444444444453</c:v>
                </c:pt>
                <c:pt idx="124">
                  <c:v>0.76041666666666663</c:v>
                </c:pt>
                <c:pt idx="125">
                  <c:v>0.76388888888888884</c:v>
                </c:pt>
                <c:pt idx="126">
                  <c:v>0.76736111111111116</c:v>
                </c:pt>
                <c:pt idx="127">
                  <c:v>0.77083333333333337</c:v>
                </c:pt>
                <c:pt idx="128">
                  <c:v>0.77430555555555547</c:v>
                </c:pt>
                <c:pt idx="129">
                  <c:v>0.77777777777777779</c:v>
                </c:pt>
                <c:pt idx="130">
                  <c:v>0.78125</c:v>
                </c:pt>
                <c:pt idx="131">
                  <c:v>0.78472222222222221</c:v>
                </c:pt>
                <c:pt idx="132">
                  <c:v>0.78819444444444453</c:v>
                </c:pt>
                <c:pt idx="133">
                  <c:v>0.79166666666666663</c:v>
                </c:pt>
                <c:pt idx="134">
                  <c:v>0.79513888888888884</c:v>
                </c:pt>
                <c:pt idx="135">
                  <c:v>0.79861111111111116</c:v>
                </c:pt>
                <c:pt idx="136">
                  <c:v>0.80208333333333337</c:v>
                </c:pt>
                <c:pt idx="137">
                  <c:v>0.80555555555555547</c:v>
                </c:pt>
                <c:pt idx="138">
                  <c:v>0.80902777777777779</c:v>
                </c:pt>
                <c:pt idx="139">
                  <c:v>0.8125</c:v>
                </c:pt>
                <c:pt idx="140">
                  <c:v>0.81597222222222221</c:v>
                </c:pt>
                <c:pt idx="141">
                  <c:v>0.81944444444444453</c:v>
                </c:pt>
                <c:pt idx="142">
                  <c:v>0.82291666666666663</c:v>
                </c:pt>
                <c:pt idx="143">
                  <c:v>0.82638888888888884</c:v>
                </c:pt>
                <c:pt idx="144">
                  <c:v>0.82986111111111116</c:v>
                </c:pt>
                <c:pt idx="145">
                  <c:v>0.83333333333333337</c:v>
                </c:pt>
                <c:pt idx="146">
                  <c:v>0.83680555555555547</c:v>
                </c:pt>
                <c:pt idx="147">
                  <c:v>0.84027777777777779</c:v>
                </c:pt>
                <c:pt idx="148">
                  <c:v>0.84375</c:v>
                </c:pt>
                <c:pt idx="149">
                  <c:v>0.84722222222222221</c:v>
                </c:pt>
                <c:pt idx="150">
                  <c:v>0.85069444444444453</c:v>
                </c:pt>
                <c:pt idx="151">
                  <c:v>0.85416666666666663</c:v>
                </c:pt>
                <c:pt idx="152">
                  <c:v>0.85763888888888884</c:v>
                </c:pt>
                <c:pt idx="153">
                  <c:v>0.86111111111111116</c:v>
                </c:pt>
                <c:pt idx="154">
                  <c:v>0.86458333333333337</c:v>
                </c:pt>
                <c:pt idx="155">
                  <c:v>0.86805555555555547</c:v>
                </c:pt>
                <c:pt idx="156">
                  <c:v>0.87152777777777779</c:v>
                </c:pt>
                <c:pt idx="157">
                  <c:v>0.875</c:v>
                </c:pt>
                <c:pt idx="158">
                  <c:v>0.87847222222222221</c:v>
                </c:pt>
                <c:pt idx="159">
                  <c:v>0.88194444444444453</c:v>
                </c:pt>
                <c:pt idx="160">
                  <c:v>0.88541666666666663</c:v>
                </c:pt>
                <c:pt idx="161">
                  <c:v>0.88888888888888884</c:v>
                </c:pt>
                <c:pt idx="162">
                  <c:v>0.89236111111111116</c:v>
                </c:pt>
                <c:pt idx="163">
                  <c:v>0.89583333333333337</c:v>
                </c:pt>
                <c:pt idx="164">
                  <c:v>0.89930555555555547</c:v>
                </c:pt>
                <c:pt idx="165">
                  <c:v>0.90277777777777779</c:v>
                </c:pt>
                <c:pt idx="166">
                  <c:v>0.90625</c:v>
                </c:pt>
                <c:pt idx="167">
                  <c:v>0.90972222222222221</c:v>
                </c:pt>
                <c:pt idx="168">
                  <c:v>0.91319444444444453</c:v>
                </c:pt>
                <c:pt idx="169">
                  <c:v>0.91666666666666663</c:v>
                </c:pt>
                <c:pt idx="170">
                  <c:v>0.92013888888888884</c:v>
                </c:pt>
                <c:pt idx="171">
                  <c:v>0.92361111111111116</c:v>
                </c:pt>
                <c:pt idx="172">
                  <c:v>0.92708333333333337</c:v>
                </c:pt>
                <c:pt idx="173">
                  <c:v>0.93055555555555547</c:v>
                </c:pt>
                <c:pt idx="174">
                  <c:v>0.93402777777777779</c:v>
                </c:pt>
                <c:pt idx="175">
                  <c:v>0.9375</c:v>
                </c:pt>
                <c:pt idx="176">
                  <c:v>0.94097222222222221</c:v>
                </c:pt>
                <c:pt idx="177">
                  <c:v>0.94444444444444453</c:v>
                </c:pt>
                <c:pt idx="178">
                  <c:v>0.94791666666666663</c:v>
                </c:pt>
                <c:pt idx="179">
                  <c:v>0.95138888888888884</c:v>
                </c:pt>
                <c:pt idx="180">
                  <c:v>0.95486111111111116</c:v>
                </c:pt>
                <c:pt idx="181">
                  <c:v>0.95833333333333337</c:v>
                </c:pt>
                <c:pt idx="182">
                  <c:v>0.96180555555555547</c:v>
                </c:pt>
                <c:pt idx="183">
                  <c:v>0.96527777777777779</c:v>
                </c:pt>
                <c:pt idx="184">
                  <c:v>0.96875</c:v>
                </c:pt>
                <c:pt idx="185">
                  <c:v>0.97222222222222221</c:v>
                </c:pt>
                <c:pt idx="186">
                  <c:v>0.97569444444444453</c:v>
                </c:pt>
                <c:pt idx="187">
                  <c:v>0.97916666666666663</c:v>
                </c:pt>
                <c:pt idx="188">
                  <c:v>0.98263888888888884</c:v>
                </c:pt>
                <c:pt idx="189">
                  <c:v>0.98611111111111116</c:v>
                </c:pt>
                <c:pt idx="190">
                  <c:v>0.98958333333333337</c:v>
                </c:pt>
                <c:pt idx="191">
                  <c:v>0.99305555555555547</c:v>
                </c:pt>
                <c:pt idx="192">
                  <c:v>0.99652777777777779</c:v>
                </c:pt>
                <c:pt idx="193">
                  <c:v>0</c:v>
                </c:pt>
              </c:numCache>
            </c:numRef>
          </c:cat>
          <c:val>
            <c:numRef>
              <c:f>'İstanbul Özel Okul SALI'!$F$12:$F$205</c:f>
              <c:numCache>
                <c:formatCode>General</c:formatCode>
                <c:ptCount val="194"/>
                <c:pt idx="0">
                  <c:v>37.1</c:v>
                </c:pt>
                <c:pt idx="1">
                  <c:v>37.200000000000003</c:v>
                </c:pt>
                <c:pt idx="2">
                  <c:v>38.1</c:v>
                </c:pt>
                <c:pt idx="3">
                  <c:v>38.4</c:v>
                </c:pt>
                <c:pt idx="4">
                  <c:v>38.200000000000003</c:v>
                </c:pt>
                <c:pt idx="5">
                  <c:v>38.200000000000003</c:v>
                </c:pt>
                <c:pt idx="6">
                  <c:v>37.700000000000003</c:v>
                </c:pt>
                <c:pt idx="7">
                  <c:v>38.799999999999997</c:v>
                </c:pt>
                <c:pt idx="8">
                  <c:v>41.5</c:v>
                </c:pt>
                <c:pt idx="9">
                  <c:v>44</c:v>
                </c:pt>
                <c:pt idx="10">
                  <c:v>45.4</c:v>
                </c:pt>
                <c:pt idx="11">
                  <c:v>45.9</c:v>
                </c:pt>
                <c:pt idx="12">
                  <c:v>46.1</c:v>
                </c:pt>
                <c:pt idx="13">
                  <c:v>46.9</c:v>
                </c:pt>
                <c:pt idx="14">
                  <c:v>47.4</c:v>
                </c:pt>
                <c:pt idx="15">
                  <c:v>47.3</c:v>
                </c:pt>
                <c:pt idx="16">
                  <c:v>44.5</c:v>
                </c:pt>
                <c:pt idx="17">
                  <c:v>44.9</c:v>
                </c:pt>
                <c:pt idx="18">
                  <c:v>45.1</c:v>
                </c:pt>
                <c:pt idx="19">
                  <c:v>47.4</c:v>
                </c:pt>
                <c:pt idx="20">
                  <c:v>51.6</c:v>
                </c:pt>
                <c:pt idx="21">
                  <c:v>53.3</c:v>
                </c:pt>
                <c:pt idx="22">
                  <c:v>54.7</c:v>
                </c:pt>
                <c:pt idx="23">
                  <c:v>55.9</c:v>
                </c:pt>
                <c:pt idx="24">
                  <c:v>56.6</c:v>
                </c:pt>
                <c:pt idx="25">
                  <c:v>57.3</c:v>
                </c:pt>
                <c:pt idx="26">
                  <c:v>57.7</c:v>
                </c:pt>
                <c:pt idx="27">
                  <c:v>57.3</c:v>
                </c:pt>
                <c:pt idx="28">
                  <c:v>56.7</c:v>
                </c:pt>
                <c:pt idx="29">
                  <c:v>57.4</c:v>
                </c:pt>
                <c:pt idx="30">
                  <c:v>58</c:v>
                </c:pt>
                <c:pt idx="31">
                  <c:v>58.5</c:v>
                </c:pt>
                <c:pt idx="32">
                  <c:v>59.3</c:v>
                </c:pt>
                <c:pt idx="33">
                  <c:v>59.7</c:v>
                </c:pt>
                <c:pt idx="34">
                  <c:v>60.2</c:v>
                </c:pt>
                <c:pt idx="35">
                  <c:v>60.3</c:v>
                </c:pt>
                <c:pt idx="36">
                  <c:v>59.7</c:v>
                </c:pt>
                <c:pt idx="37">
                  <c:v>59.6</c:v>
                </c:pt>
                <c:pt idx="38">
                  <c:v>58.3</c:v>
                </c:pt>
                <c:pt idx="39">
                  <c:v>58.9</c:v>
                </c:pt>
                <c:pt idx="40">
                  <c:v>59.4</c:v>
                </c:pt>
                <c:pt idx="41">
                  <c:v>59.8</c:v>
                </c:pt>
                <c:pt idx="42">
                  <c:v>60</c:v>
                </c:pt>
                <c:pt idx="43">
                  <c:v>60.5</c:v>
                </c:pt>
                <c:pt idx="44">
                  <c:v>60.8</c:v>
                </c:pt>
                <c:pt idx="45">
                  <c:v>61.3</c:v>
                </c:pt>
                <c:pt idx="46">
                  <c:v>60.4</c:v>
                </c:pt>
                <c:pt idx="47">
                  <c:v>58.7</c:v>
                </c:pt>
                <c:pt idx="48">
                  <c:v>57</c:v>
                </c:pt>
                <c:pt idx="49">
                  <c:v>57.8</c:v>
                </c:pt>
                <c:pt idx="50">
                  <c:v>58.5</c:v>
                </c:pt>
                <c:pt idx="51">
                  <c:v>59.5</c:v>
                </c:pt>
                <c:pt idx="52">
                  <c:v>60.3</c:v>
                </c:pt>
                <c:pt idx="53">
                  <c:v>60.8</c:v>
                </c:pt>
                <c:pt idx="54">
                  <c:v>61.4</c:v>
                </c:pt>
                <c:pt idx="55">
                  <c:v>60.9</c:v>
                </c:pt>
                <c:pt idx="56">
                  <c:v>59</c:v>
                </c:pt>
                <c:pt idx="57">
                  <c:v>57.4</c:v>
                </c:pt>
                <c:pt idx="58">
                  <c:v>56.3</c:v>
                </c:pt>
                <c:pt idx="59">
                  <c:v>55.6</c:v>
                </c:pt>
                <c:pt idx="60">
                  <c:v>50.4</c:v>
                </c:pt>
                <c:pt idx="61">
                  <c:v>47.5</c:v>
                </c:pt>
                <c:pt idx="62">
                  <c:v>48.9</c:v>
                </c:pt>
                <c:pt idx="63">
                  <c:v>50</c:v>
                </c:pt>
                <c:pt idx="64">
                  <c:v>53.3</c:v>
                </c:pt>
                <c:pt idx="65">
                  <c:v>54.3</c:v>
                </c:pt>
                <c:pt idx="66">
                  <c:v>54.7</c:v>
                </c:pt>
                <c:pt idx="67">
                  <c:v>54.9</c:v>
                </c:pt>
                <c:pt idx="68">
                  <c:v>54.4</c:v>
                </c:pt>
                <c:pt idx="69">
                  <c:v>54.3</c:v>
                </c:pt>
                <c:pt idx="70">
                  <c:v>55.4</c:v>
                </c:pt>
                <c:pt idx="71">
                  <c:v>56.5</c:v>
                </c:pt>
                <c:pt idx="72">
                  <c:v>56.6</c:v>
                </c:pt>
                <c:pt idx="73">
                  <c:v>55.8</c:v>
                </c:pt>
                <c:pt idx="74">
                  <c:v>56.3</c:v>
                </c:pt>
                <c:pt idx="75">
                  <c:v>57.1</c:v>
                </c:pt>
                <c:pt idx="76">
                  <c:v>58</c:v>
                </c:pt>
                <c:pt idx="77">
                  <c:v>58.6</c:v>
                </c:pt>
                <c:pt idx="78">
                  <c:v>59.4</c:v>
                </c:pt>
                <c:pt idx="79">
                  <c:v>60.2</c:v>
                </c:pt>
                <c:pt idx="80">
                  <c:v>60.7</c:v>
                </c:pt>
                <c:pt idx="81">
                  <c:v>61.2</c:v>
                </c:pt>
                <c:pt idx="82">
                  <c:v>61.9</c:v>
                </c:pt>
                <c:pt idx="83">
                  <c:v>60.6</c:v>
                </c:pt>
                <c:pt idx="84">
                  <c:v>61.2</c:v>
                </c:pt>
                <c:pt idx="85">
                  <c:v>61.7</c:v>
                </c:pt>
                <c:pt idx="86">
                  <c:v>62.5</c:v>
                </c:pt>
                <c:pt idx="87">
                  <c:v>63.3</c:v>
                </c:pt>
                <c:pt idx="88">
                  <c:v>63.6</c:v>
                </c:pt>
                <c:pt idx="89">
                  <c:v>63.7</c:v>
                </c:pt>
                <c:pt idx="90">
                  <c:v>64.2</c:v>
                </c:pt>
                <c:pt idx="91">
                  <c:v>63.8</c:v>
                </c:pt>
                <c:pt idx="92">
                  <c:v>61.6</c:v>
                </c:pt>
                <c:pt idx="93">
                  <c:v>59.6</c:v>
                </c:pt>
                <c:pt idx="94">
                  <c:v>57.9</c:v>
                </c:pt>
                <c:pt idx="95">
                  <c:v>56.7</c:v>
                </c:pt>
                <c:pt idx="96">
                  <c:v>55.1</c:v>
                </c:pt>
                <c:pt idx="97">
                  <c:v>54.4</c:v>
                </c:pt>
                <c:pt idx="98">
                  <c:v>53.5</c:v>
                </c:pt>
                <c:pt idx="99">
                  <c:v>52.1</c:v>
                </c:pt>
                <c:pt idx="100">
                  <c:v>51.7</c:v>
                </c:pt>
                <c:pt idx="101">
                  <c:v>51.1</c:v>
                </c:pt>
                <c:pt idx="102">
                  <c:v>49.9</c:v>
                </c:pt>
                <c:pt idx="103">
                  <c:v>49.2</c:v>
                </c:pt>
                <c:pt idx="104">
                  <c:v>49.1</c:v>
                </c:pt>
                <c:pt idx="105">
                  <c:v>48.5</c:v>
                </c:pt>
                <c:pt idx="106">
                  <c:v>48.4</c:v>
                </c:pt>
                <c:pt idx="107">
                  <c:v>48.2</c:v>
                </c:pt>
                <c:pt idx="108">
                  <c:v>48.1</c:v>
                </c:pt>
                <c:pt idx="109">
                  <c:v>47.9</c:v>
                </c:pt>
                <c:pt idx="110">
                  <c:v>47.8</c:v>
                </c:pt>
                <c:pt idx="111">
                  <c:v>47.6</c:v>
                </c:pt>
                <c:pt idx="112">
                  <c:v>47.2</c:v>
                </c:pt>
                <c:pt idx="113">
                  <c:v>46.8</c:v>
                </c:pt>
                <c:pt idx="114">
                  <c:v>46.6</c:v>
                </c:pt>
                <c:pt idx="115">
                  <c:v>46.1</c:v>
                </c:pt>
                <c:pt idx="116">
                  <c:v>46.1</c:v>
                </c:pt>
                <c:pt idx="117">
                  <c:v>45.9</c:v>
                </c:pt>
                <c:pt idx="118">
                  <c:v>45</c:v>
                </c:pt>
                <c:pt idx="119">
                  <c:v>45.1</c:v>
                </c:pt>
                <c:pt idx="120">
                  <c:v>44.7</c:v>
                </c:pt>
                <c:pt idx="121">
                  <c:v>44.3</c:v>
                </c:pt>
                <c:pt idx="122">
                  <c:v>44.1</c:v>
                </c:pt>
                <c:pt idx="123">
                  <c:v>44</c:v>
                </c:pt>
                <c:pt idx="124">
                  <c:v>43.8</c:v>
                </c:pt>
                <c:pt idx="125">
                  <c:v>43.8</c:v>
                </c:pt>
                <c:pt idx="126">
                  <c:v>44.2</c:v>
                </c:pt>
                <c:pt idx="127">
                  <c:v>44.4</c:v>
                </c:pt>
                <c:pt idx="128">
                  <c:v>45.6</c:v>
                </c:pt>
                <c:pt idx="129">
                  <c:v>48.4</c:v>
                </c:pt>
                <c:pt idx="130">
                  <c:v>49.8</c:v>
                </c:pt>
                <c:pt idx="131">
                  <c:v>50.3</c:v>
                </c:pt>
                <c:pt idx="132">
                  <c:v>50.8</c:v>
                </c:pt>
                <c:pt idx="133">
                  <c:v>51.9</c:v>
                </c:pt>
                <c:pt idx="134">
                  <c:v>52.2</c:v>
                </c:pt>
                <c:pt idx="135">
                  <c:v>52.7</c:v>
                </c:pt>
                <c:pt idx="136">
                  <c:v>52.8</c:v>
                </c:pt>
                <c:pt idx="137">
                  <c:v>53</c:v>
                </c:pt>
                <c:pt idx="138">
                  <c:v>52.8</c:v>
                </c:pt>
                <c:pt idx="139">
                  <c:v>52.7</c:v>
                </c:pt>
                <c:pt idx="140">
                  <c:v>52.7</c:v>
                </c:pt>
                <c:pt idx="141">
                  <c:v>52.5</c:v>
                </c:pt>
                <c:pt idx="142">
                  <c:v>52.4</c:v>
                </c:pt>
                <c:pt idx="143">
                  <c:v>52.4</c:v>
                </c:pt>
                <c:pt idx="144">
                  <c:v>52.3</c:v>
                </c:pt>
                <c:pt idx="145">
                  <c:v>52.1</c:v>
                </c:pt>
                <c:pt idx="146">
                  <c:v>51.8</c:v>
                </c:pt>
                <c:pt idx="147">
                  <c:v>51.6</c:v>
                </c:pt>
                <c:pt idx="148">
                  <c:v>51.3</c:v>
                </c:pt>
                <c:pt idx="149">
                  <c:v>51</c:v>
                </c:pt>
                <c:pt idx="150">
                  <c:v>50.8</c:v>
                </c:pt>
                <c:pt idx="151">
                  <c:v>50.5</c:v>
                </c:pt>
                <c:pt idx="152">
                  <c:v>50.3</c:v>
                </c:pt>
                <c:pt idx="153">
                  <c:v>50.1</c:v>
                </c:pt>
                <c:pt idx="154">
                  <c:v>49.8</c:v>
                </c:pt>
                <c:pt idx="155">
                  <c:v>49.5</c:v>
                </c:pt>
                <c:pt idx="156">
                  <c:v>49.2</c:v>
                </c:pt>
                <c:pt idx="157">
                  <c:v>49.1</c:v>
                </c:pt>
                <c:pt idx="158">
                  <c:v>48.8</c:v>
                </c:pt>
                <c:pt idx="159">
                  <c:v>48.7</c:v>
                </c:pt>
                <c:pt idx="160">
                  <c:v>48.4</c:v>
                </c:pt>
                <c:pt idx="161">
                  <c:v>48</c:v>
                </c:pt>
                <c:pt idx="162">
                  <c:v>47.6</c:v>
                </c:pt>
                <c:pt idx="163">
                  <c:v>47.3</c:v>
                </c:pt>
                <c:pt idx="164">
                  <c:v>47.3</c:v>
                </c:pt>
                <c:pt idx="165">
                  <c:v>47</c:v>
                </c:pt>
                <c:pt idx="166">
                  <c:v>46.9</c:v>
                </c:pt>
                <c:pt idx="167">
                  <c:v>46.9</c:v>
                </c:pt>
                <c:pt idx="168">
                  <c:v>46.9</c:v>
                </c:pt>
                <c:pt idx="169">
                  <c:v>46.9</c:v>
                </c:pt>
                <c:pt idx="170">
                  <c:v>46.8</c:v>
                </c:pt>
                <c:pt idx="171">
                  <c:v>46.7</c:v>
                </c:pt>
                <c:pt idx="172">
                  <c:v>46.6</c:v>
                </c:pt>
                <c:pt idx="173">
                  <c:v>46.4</c:v>
                </c:pt>
                <c:pt idx="174">
                  <c:v>46.3</c:v>
                </c:pt>
                <c:pt idx="175">
                  <c:v>46.1</c:v>
                </c:pt>
                <c:pt idx="176">
                  <c:v>45.4</c:v>
                </c:pt>
                <c:pt idx="177">
                  <c:v>45.7</c:v>
                </c:pt>
                <c:pt idx="178">
                  <c:v>45.8</c:v>
                </c:pt>
                <c:pt idx="179">
                  <c:v>45.6</c:v>
                </c:pt>
                <c:pt idx="180">
                  <c:v>45.5</c:v>
                </c:pt>
                <c:pt idx="181">
                  <c:v>45.4</c:v>
                </c:pt>
                <c:pt idx="182">
                  <c:v>45.3</c:v>
                </c:pt>
                <c:pt idx="183">
                  <c:v>45.1</c:v>
                </c:pt>
                <c:pt idx="184">
                  <c:v>45</c:v>
                </c:pt>
                <c:pt idx="185">
                  <c:v>44.8</c:v>
                </c:pt>
                <c:pt idx="186">
                  <c:v>44.7</c:v>
                </c:pt>
                <c:pt idx="187">
                  <c:v>44.5</c:v>
                </c:pt>
                <c:pt idx="188">
                  <c:v>44.3</c:v>
                </c:pt>
                <c:pt idx="189">
                  <c:v>44</c:v>
                </c:pt>
                <c:pt idx="190">
                  <c:v>43.7</c:v>
                </c:pt>
                <c:pt idx="191">
                  <c:v>42.9</c:v>
                </c:pt>
                <c:pt idx="192">
                  <c:v>42.6</c:v>
                </c:pt>
                <c:pt idx="193">
                  <c:v>42.5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A8-4FFB-82E8-B6F069DE62BE}"/>
            </c:ext>
          </c:extLst>
        </c:ser>
        <c:ser>
          <c:idx val="4"/>
          <c:order val="4"/>
          <c:tx>
            <c:strRef>
              <c:f>'İstanbul Özel Okul SALI'!$G$11</c:f>
              <c:strCache>
                <c:ptCount val="1"/>
                <c:pt idx="0">
                  <c:v>ÖZEL KOLEJI-IAQ [°C td]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'İstanbul Özel Okul SALI'!$B$12:$B$205</c:f>
              <c:numCache>
                <c:formatCode>h:mm:ss</c:formatCode>
                <c:ptCount val="194"/>
                <c:pt idx="0">
                  <c:v>0.33333333333333331</c:v>
                </c:pt>
                <c:pt idx="1">
                  <c:v>0.33680555555555558</c:v>
                </c:pt>
                <c:pt idx="2">
                  <c:v>0.34027777777777773</c:v>
                </c:pt>
                <c:pt idx="3">
                  <c:v>0.34375</c:v>
                </c:pt>
                <c:pt idx="4">
                  <c:v>0.34722222222222227</c:v>
                </c:pt>
                <c:pt idx="5">
                  <c:v>0.35069444444444442</c:v>
                </c:pt>
                <c:pt idx="6">
                  <c:v>0.35416666666666669</c:v>
                </c:pt>
                <c:pt idx="7">
                  <c:v>0.3576388888888889</c:v>
                </c:pt>
                <c:pt idx="8">
                  <c:v>0.3611111111111111</c:v>
                </c:pt>
                <c:pt idx="9">
                  <c:v>0.36458333333333331</c:v>
                </c:pt>
                <c:pt idx="10">
                  <c:v>0.36805555555555558</c:v>
                </c:pt>
                <c:pt idx="11">
                  <c:v>0.37152777777777773</c:v>
                </c:pt>
                <c:pt idx="12">
                  <c:v>0.375</c:v>
                </c:pt>
                <c:pt idx="13">
                  <c:v>0.37847222222222227</c:v>
                </c:pt>
                <c:pt idx="14">
                  <c:v>0.38194444444444442</c:v>
                </c:pt>
                <c:pt idx="15">
                  <c:v>0.38541666666666669</c:v>
                </c:pt>
                <c:pt idx="16">
                  <c:v>0.3888888888888889</c:v>
                </c:pt>
                <c:pt idx="17">
                  <c:v>0.3923611111111111</c:v>
                </c:pt>
                <c:pt idx="18">
                  <c:v>0.39583333333333331</c:v>
                </c:pt>
                <c:pt idx="19">
                  <c:v>0.39930555555555558</c:v>
                </c:pt>
                <c:pt idx="20">
                  <c:v>0.40277777777777773</c:v>
                </c:pt>
                <c:pt idx="21">
                  <c:v>0.40625</c:v>
                </c:pt>
                <c:pt idx="22">
                  <c:v>0.40972222222222227</c:v>
                </c:pt>
                <c:pt idx="23">
                  <c:v>0.41319444444444442</c:v>
                </c:pt>
                <c:pt idx="24">
                  <c:v>0.41666666666666669</c:v>
                </c:pt>
                <c:pt idx="25">
                  <c:v>0.4201388888888889</c:v>
                </c:pt>
                <c:pt idx="26">
                  <c:v>0.4236111111111111</c:v>
                </c:pt>
                <c:pt idx="27">
                  <c:v>0.42708333333333331</c:v>
                </c:pt>
                <c:pt idx="28">
                  <c:v>0.43055555555555558</c:v>
                </c:pt>
                <c:pt idx="29">
                  <c:v>0.43402777777777773</c:v>
                </c:pt>
                <c:pt idx="30">
                  <c:v>0.4375</c:v>
                </c:pt>
                <c:pt idx="31">
                  <c:v>0.44097222222222227</c:v>
                </c:pt>
                <c:pt idx="32">
                  <c:v>0.44444444444444442</c:v>
                </c:pt>
                <c:pt idx="33">
                  <c:v>0.44791666666666669</c:v>
                </c:pt>
                <c:pt idx="34">
                  <c:v>0.4513888888888889</c:v>
                </c:pt>
                <c:pt idx="35">
                  <c:v>0.4548611111111111</c:v>
                </c:pt>
                <c:pt idx="36">
                  <c:v>0.45806712962962964</c:v>
                </c:pt>
                <c:pt idx="37">
                  <c:v>0.45833333333333331</c:v>
                </c:pt>
                <c:pt idx="38">
                  <c:v>0.46180555555555558</c:v>
                </c:pt>
                <c:pt idx="39">
                  <c:v>0.46527777777777773</c:v>
                </c:pt>
                <c:pt idx="40">
                  <c:v>0.46875</c:v>
                </c:pt>
                <c:pt idx="41">
                  <c:v>0.47222222222222227</c:v>
                </c:pt>
                <c:pt idx="42">
                  <c:v>0.47569444444444442</c:v>
                </c:pt>
                <c:pt idx="43">
                  <c:v>0.47916666666666669</c:v>
                </c:pt>
                <c:pt idx="44">
                  <c:v>0.4826388888888889</c:v>
                </c:pt>
                <c:pt idx="45">
                  <c:v>0.4861111111111111</c:v>
                </c:pt>
                <c:pt idx="46">
                  <c:v>0.48958333333333331</c:v>
                </c:pt>
                <c:pt idx="47">
                  <c:v>0.49305555555555558</c:v>
                </c:pt>
                <c:pt idx="48">
                  <c:v>0.49652777777777773</c:v>
                </c:pt>
                <c:pt idx="49">
                  <c:v>0.5</c:v>
                </c:pt>
                <c:pt idx="50">
                  <c:v>0.50347222222222221</c:v>
                </c:pt>
                <c:pt idx="51">
                  <c:v>0.50694444444444442</c:v>
                </c:pt>
                <c:pt idx="52">
                  <c:v>0.51041666666666663</c:v>
                </c:pt>
                <c:pt idx="53">
                  <c:v>0.51388888888888895</c:v>
                </c:pt>
                <c:pt idx="54">
                  <c:v>0.51736111111111105</c:v>
                </c:pt>
                <c:pt idx="55">
                  <c:v>0.52083333333333337</c:v>
                </c:pt>
                <c:pt idx="56">
                  <c:v>0.52430555555555558</c:v>
                </c:pt>
                <c:pt idx="57">
                  <c:v>0.52777777777777779</c:v>
                </c:pt>
                <c:pt idx="58">
                  <c:v>0.53125</c:v>
                </c:pt>
                <c:pt idx="59">
                  <c:v>0.53472222222222221</c:v>
                </c:pt>
                <c:pt idx="60">
                  <c:v>0.53819444444444442</c:v>
                </c:pt>
                <c:pt idx="61">
                  <c:v>0.54166666666666663</c:v>
                </c:pt>
                <c:pt idx="62">
                  <c:v>0.54513888888888895</c:v>
                </c:pt>
                <c:pt idx="63">
                  <c:v>0.54861111111111105</c:v>
                </c:pt>
                <c:pt idx="64">
                  <c:v>0.55208333333333337</c:v>
                </c:pt>
                <c:pt idx="65">
                  <c:v>0.55555555555555558</c:v>
                </c:pt>
                <c:pt idx="66">
                  <c:v>0.55902777777777779</c:v>
                </c:pt>
                <c:pt idx="67">
                  <c:v>0.5625</c:v>
                </c:pt>
                <c:pt idx="68">
                  <c:v>0.56597222222222221</c:v>
                </c:pt>
                <c:pt idx="69">
                  <c:v>0.56944444444444442</c:v>
                </c:pt>
                <c:pt idx="70">
                  <c:v>0.57291666666666663</c:v>
                </c:pt>
                <c:pt idx="71">
                  <c:v>0.57638888888888895</c:v>
                </c:pt>
                <c:pt idx="72">
                  <c:v>0.57986111111111105</c:v>
                </c:pt>
                <c:pt idx="73">
                  <c:v>0.58333333333333337</c:v>
                </c:pt>
                <c:pt idx="74">
                  <c:v>0.58680555555555558</c:v>
                </c:pt>
                <c:pt idx="75">
                  <c:v>0.59027777777777779</c:v>
                </c:pt>
                <c:pt idx="76">
                  <c:v>0.59375</c:v>
                </c:pt>
                <c:pt idx="77">
                  <c:v>0.59722222222222221</c:v>
                </c:pt>
                <c:pt idx="78">
                  <c:v>0.60069444444444442</c:v>
                </c:pt>
                <c:pt idx="79">
                  <c:v>0.60416666666666663</c:v>
                </c:pt>
                <c:pt idx="80">
                  <c:v>0.60763888888888895</c:v>
                </c:pt>
                <c:pt idx="81">
                  <c:v>0.61111111111111105</c:v>
                </c:pt>
                <c:pt idx="82">
                  <c:v>0.61458333333333337</c:v>
                </c:pt>
                <c:pt idx="83">
                  <c:v>0.61805555555555558</c:v>
                </c:pt>
                <c:pt idx="84">
                  <c:v>0.62152777777777779</c:v>
                </c:pt>
                <c:pt idx="85">
                  <c:v>0.625</c:v>
                </c:pt>
                <c:pt idx="86">
                  <c:v>0.62847222222222221</c:v>
                </c:pt>
                <c:pt idx="87">
                  <c:v>0.63194444444444442</c:v>
                </c:pt>
                <c:pt idx="88">
                  <c:v>0.63541666666666663</c:v>
                </c:pt>
                <c:pt idx="89">
                  <c:v>0.63888888888888895</c:v>
                </c:pt>
                <c:pt idx="90">
                  <c:v>0.64236111111111105</c:v>
                </c:pt>
                <c:pt idx="91">
                  <c:v>0.64583333333333337</c:v>
                </c:pt>
                <c:pt idx="92">
                  <c:v>0.64930555555555558</c:v>
                </c:pt>
                <c:pt idx="93">
                  <c:v>0.65277777777777779</c:v>
                </c:pt>
                <c:pt idx="94">
                  <c:v>0.65625</c:v>
                </c:pt>
                <c:pt idx="95">
                  <c:v>0.65972222222222221</c:v>
                </c:pt>
                <c:pt idx="96">
                  <c:v>0.66319444444444442</c:v>
                </c:pt>
                <c:pt idx="97">
                  <c:v>0.66666666666666663</c:v>
                </c:pt>
                <c:pt idx="98">
                  <c:v>0.67013888888888884</c:v>
                </c:pt>
                <c:pt idx="99">
                  <c:v>0.67361111111111116</c:v>
                </c:pt>
                <c:pt idx="100">
                  <c:v>0.67708333333333337</c:v>
                </c:pt>
                <c:pt idx="101">
                  <c:v>0.68055555555555547</c:v>
                </c:pt>
                <c:pt idx="102">
                  <c:v>0.68402777777777779</c:v>
                </c:pt>
                <c:pt idx="103">
                  <c:v>0.6875</c:v>
                </c:pt>
                <c:pt idx="104">
                  <c:v>0.69097222222222221</c:v>
                </c:pt>
                <c:pt idx="105">
                  <c:v>0.69444444444444453</c:v>
                </c:pt>
                <c:pt idx="106">
                  <c:v>0.69791666666666663</c:v>
                </c:pt>
                <c:pt idx="107">
                  <c:v>0.70138888888888884</c:v>
                </c:pt>
                <c:pt idx="108">
                  <c:v>0.70486111111111116</c:v>
                </c:pt>
                <c:pt idx="109">
                  <c:v>0.70833333333333337</c:v>
                </c:pt>
                <c:pt idx="110">
                  <c:v>0.71180555555555547</c:v>
                </c:pt>
                <c:pt idx="111">
                  <c:v>0.71527777777777779</c:v>
                </c:pt>
                <c:pt idx="112">
                  <c:v>0.71875</c:v>
                </c:pt>
                <c:pt idx="113">
                  <c:v>0.72222222222222221</c:v>
                </c:pt>
                <c:pt idx="114">
                  <c:v>0.72569444444444453</c:v>
                </c:pt>
                <c:pt idx="115">
                  <c:v>0.72916666666666663</c:v>
                </c:pt>
                <c:pt idx="116">
                  <c:v>0.73263888888888884</c:v>
                </c:pt>
                <c:pt idx="117">
                  <c:v>0.73611111111111116</c:v>
                </c:pt>
                <c:pt idx="118">
                  <c:v>0.73958333333333337</c:v>
                </c:pt>
                <c:pt idx="119">
                  <c:v>0.74305555555555547</c:v>
                </c:pt>
                <c:pt idx="120">
                  <c:v>0.74652777777777779</c:v>
                </c:pt>
                <c:pt idx="121">
                  <c:v>0.75</c:v>
                </c:pt>
                <c:pt idx="122">
                  <c:v>0.75347222222222221</c:v>
                </c:pt>
                <c:pt idx="123">
                  <c:v>0.75694444444444453</c:v>
                </c:pt>
                <c:pt idx="124">
                  <c:v>0.76041666666666663</c:v>
                </c:pt>
                <c:pt idx="125">
                  <c:v>0.76388888888888884</c:v>
                </c:pt>
                <c:pt idx="126">
                  <c:v>0.76736111111111116</c:v>
                </c:pt>
                <c:pt idx="127">
                  <c:v>0.77083333333333337</c:v>
                </c:pt>
                <c:pt idx="128">
                  <c:v>0.77430555555555547</c:v>
                </c:pt>
                <c:pt idx="129">
                  <c:v>0.77777777777777779</c:v>
                </c:pt>
                <c:pt idx="130">
                  <c:v>0.78125</c:v>
                </c:pt>
                <c:pt idx="131">
                  <c:v>0.78472222222222221</c:v>
                </c:pt>
                <c:pt idx="132">
                  <c:v>0.78819444444444453</c:v>
                </c:pt>
                <c:pt idx="133">
                  <c:v>0.79166666666666663</c:v>
                </c:pt>
                <c:pt idx="134">
                  <c:v>0.79513888888888884</c:v>
                </c:pt>
                <c:pt idx="135">
                  <c:v>0.79861111111111116</c:v>
                </c:pt>
                <c:pt idx="136">
                  <c:v>0.80208333333333337</c:v>
                </c:pt>
                <c:pt idx="137">
                  <c:v>0.80555555555555547</c:v>
                </c:pt>
                <c:pt idx="138">
                  <c:v>0.80902777777777779</c:v>
                </c:pt>
                <c:pt idx="139">
                  <c:v>0.8125</c:v>
                </c:pt>
                <c:pt idx="140">
                  <c:v>0.81597222222222221</c:v>
                </c:pt>
                <c:pt idx="141">
                  <c:v>0.81944444444444453</c:v>
                </c:pt>
                <c:pt idx="142">
                  <c:v>0.82291666666666663</c:v>
                </c:pt>
                <c:pt idx="143">
                  <c:v>0.82638888888888884</c:v>
                </c:pt>
                <c:pt idx="144">
                  <c:v>0.82986111111111116</c:v>
                </c:pt>
                <c:pt idx="145">
                  <c:v>0.83333333333333337</c:v>
                </c:pt>
                <c:pt idx="146">
                  <c:v>0.83680555555555547</c:v>
                </c:pt>
                <c:pt idx="147">
                  <c:v>0.84027777777777779</c:v>
                </c:pt>
                <c:pt idx="148">
                  <c:v>0.84375</c:v>
                </c:pt>
                <c:pt idx="149">
                  <c:v>0.84722222222222221</c:v>
                </c:pt>
                <c:pt idx="150">
                  <c:v>0.85069444444444453</c:v>
                </c:pt>
                <c:pt idx="151">
                  <c:v>0.85416666666666663</c:v>
                </c:pt>
                <c:pt idx="152">
                  <c:v>0.85763888888888884</c:v>
                </c:pt>
                <c:pt idx="153">
                  <c:v>0.86111111111111116</c:v>
                </c:pt>
                <c:pt idx="154">
                  <c:v>0.86458333333333337</c:v>
                </c:pt>
                <c:pt idx="155">
                  <c:v>0.86805555555555547</c:v>
                </c:pt>
                <c:pt idx="156">
                  <c:v>0.87152777777777779</c:v>
                </c:pt>
                <c:pt idx="157">
                  <c:v>0.875</c:v>
                </c:pt>
                <c:pt idx="158">
                  <c:v>0.87847222222222221</c:v>
                </c:pt>
                <c:pt idx="159">
                  <c:v>0.88194444444444453</c:v>
                </c:pt>
                <c:pt idx="160">
                  <c:v>0.88541666666666663</c:v>
                </c:pt>
                <c:pt idx="161">
                  <c:v>0.88888888888888884</c:v>
                </c:pt>
                <c:pt idx="162">
                  <c:v>0.89236111111111116</c:v>
                </c:pt>
                <c:pt idx="163">
                  <c:v>0.89583333333333337</c:v>
                </c:pt>
                <c:pt idx="164">
                  <c:v>0.89930555555555547</c:v>
                </c:pt>
                <c:pt idx="165">
                  <c:v>0.90277777777777779</c:v>
                </c:pt>
                <c:pt idx="166">
                  <c:v>0.90625</c:v>
                </c:pt>
                <c:pt idx="167">
                  <c:v>0.90972222222222221</c:v>
                </c:pt>
                <c:pt idx="168">
                  <c:v>0.91319444444444453</c:v>
                </c:pt>
                <c:pt idx="169">
                  <c:v>0.91666666666666663</c:v>
                </c:pt>
                <c:pt idx="170">
                  <c:v>0.92013888888888884</c:v>
                </c:pt>
                <c:pt idx="171">
                  <c:v>0.92361111111111116</c:v>
                </c:pt>
                <c:pt idx="172">
                  <c:v>0.92708333333333337</c:v>
                </c:pt>
                <c:pt idx="173">
                  <c:v>0.93055555555555547</c:v>
                </c:pt>
                <c:pt idx="174">
                  <c:v>0.93402777777777779</c:v>
                </c:pt>
                <c:pt idx="175">
                  <c:v>0.9375</c:v>
                </c:pt>
                <c:pt idx="176">
                  <c:v>0.94097222222222221</c:v>
                </c:pt>
                <c:pt idx="177">
                  <c:v>0.94444444444444453</c:v>
                </c:pt>
                <c:pt idx="178">
                  <c:v>0.94791666666666663</c:v>
                </c:pt>
                <c:pt idx="179">
                  <c:v>0.95138888888888884</c:v>
                </c:pt>
                <c:pt idx="180">
                  <c:v>0.95486111111111116</c:v>
                </c:pt>
                <c:pt idx="181">
                  <c:v>0.95833333333333337</c:v>
                </c:pt>
                <c:pt idx="182">
                  <c:v>0.96180555555555547</c:v>
                </c:pt>
                <c:pt idx="183">
                  <c:v>0.96527777777777779</c:v>
                </c:pt>
                <c:pt idx="184">
                  <c:v>0.96875</c:v>
                </c:pt>
                <c:pt idx="185">
                  <c:v>0.97222222222222221</c:v>
                </c:pt>
                <c:pt idx="186">
                  <c:v>0.97569444444444453</c:v>
                </c:pt>
                <c:pt idx="187">
                  <c:v>0.97916666666666663</c:v>
                </c:pt>
                <c:pt idx="188">
                  <c:v>0.98263888888888884</c:v>
                </c:pt>
                <c:pt idx="189">
                  <c:v>0.98611111111111116</c:v>
                </c:pt>
                <c:pt idx="190">
                  <c:v>0.98958333333333337</c:v>
                </c:pt>
                <c:pt idx="191">
                  <c:v>0.99305555555555547</c:v>
                </c:pt>
                <c:pt idx="192">
                  <c:v>0.99652777777777779</c:v>
                </c:pt>
                <c:pt idx="193">
                  <c:v>0</c:v>
                </c:pt>
              </c:numCache>
            </c:numRef>
          </c:cat>
          <c:val>
            <c:numRef>
              <c:f>'İstanbul Özel Okul SALI'!$G$12:$G$205</c:f>
              <c:numCache>
                <c:formatCode>General</c:formatCode>
                <c:ptCount val="194"/>
                <c:pt idx="0">
                  <c:v>2.2999999999999998</c:v>
                </c:pt>
                <c:pt idx="1">
                  <c:v>2.4</c:v>
                </c:pt>
                <c:pt idx="2">
                  <c:v>2.7</c:v>
                </c:pt>
                <c:pt idx="3">
                  <c:v>2.8</c:v>
                </c:pt>
                <c:pt idx="4">
                  <c:v>2.8</c:v>
                </c:pt>
                <c:pt idx="5">
                  <c:v>2.8</c:v>
                </c:pt>
                <c:pt idx="6">
                  <c:v>2.6</c:v>
                </c:pt>
                <c:pt idx="7">
                  <c:v>3.1</c:v>
                </c:pt>
                <c:pt idx="8">
                  <c:v>4</c:v>
                </c:pt>
                <c:pt idx="9">
                  <c:v>4.9000000000000004</c:v>
                </c:pt>
                <c:pt idx="10">
                  <c:v>5.5</c:v>
                </c:pt>
                <c:pt idx="11">
                  <c:v>5.7</c:v>
                </c:pt>
                <c:pt idx="12">
                  <c:v>5.9</c:v>
                </c:pt>
                <c:pt idx="13">
                  <c:v>6.1</c:v>
                </c:pt>
                <c:pt idx="14">
                  <c:v>6.4</c:v>
                </c:pt>
                <c:pt idx="15">
                  <c:v>6.5</c:v>
                </c:pt>
                <c:pt idx="16">
                  <c:v>5.6</c:v>
                </c:pt>
                <c:pt idx="17">
                  <c:v>5.8</c:v>
                </c:pt>
                <c:pt idx="18">
                  <c:v>6</c:v>
                </c:pt>
                <c:pt idx="19">
                  <c:v>6.8</c:v>
                </c:pt>
                <c:pt idx="20">
                  <c:v>8.1</c:v>
                </c:pt>
                <c:pt idx="21">
                  <c:v>8.6999999999999993</c:v>
                </c:pt>
                <c:pt idx="22">
                  <c:v>9.1999999999999993</c:v>
                </c:pt>
                <c:pt idx="23">
                  <c:v>9.6</c:v>
                </c:pt>
                <c:pt idx="24">
                  <c:v>9.9</c:v>
                </c:pt>
                <c:pt idx="25">
                  <c:v>10.3</c:v>
                </c:pt>
                <c:pt idx="26">
                  <c:v>10.5</c:v>
                </c:pt>
                <c:pt idx="27">
                  <c:v>10.5</c:v>
                </c:pt>
                <c:pt idx="28">
                  <c:v>10.4</c:v>
                </c:pt>
                <c:pt idx="29">
                  <c:v>10.6</c:v>
                </c:pt>
                <c:pt idx="30">
                  <c:v>10.9</c:v>
                </c:pt>
                <c:pt idx="31">
                  <c:v>11.1</c:v>
                </c:pt>
                <c:pt idx="32">
                  <c:v>11.4</c:v>
                </c:pt>
                <c:pt idx="33">
                  <c:v>11.6</c:v>
                </c:pt>
                <c:pt idx="34">
                  <c:v>11.9</c:v>
                </c:pt>
                <c:pt idx="35">
                  <c:v>11.9</c:v>
                </c:pt>
                <c:pt idx="36">
                  <c:v>11.9</c:v>
                </c:pt>
                <c:pt idx="37">
                  <c:v>11.9</c:v>
                </c:pt>
                <c:pt idx="38">
                  <c:v>11.6</c:v>
                </c:pt>
                <c:pt idx="39">
                  <c:v>11.8</c:v>
                </c:pt>
                <c:pt idx="40">
                  <c:v>12</c:v>
                </c:pt>
                <c:pt idx="41">
                  <c:v>12.2</c:v>
                </c:pt>
                <c:pt idx="42">
                  <c:v>12.3</c:v>
                </c:pt>
                <c:pt idx="43">
                  <c:v>12.5</c:v>
                </c:pt>
                <c:pt idx="44">
                  <c:v>12.6</c:v>
                </c:pt>
                <c:pt idx="45">
                  <c:v>12.8</c:v>
                </c:pt>
                <c:pt idx="46">
                  <c:v>12.6</c:v>
                </c:pt>
                <c:pt idx="47">
                  <c:v>12.2</c:v>
                </c:pt>
                <c:pt idx="48">
                  <c:v>11.7</c:v>
                </c:pt>
                <c:pt idx="49">
                  <c:v>12</c:v>
                </c:pt>
                <c:pt idx="50">
                  <c:v>12.3</c:v>
                </c:pt>
                <c:pt idx="51">
                  <c:v>12.6</c:v>
                </c:pt>
                <c:pt idx="52">
                  <c:v>12.8</c:v>
                </c:pt>
                <c:pt idx="53">
                  <c:v>13</c:v>
                </c:pt>
                <c:pt idx="54">
                  <c:v>13.2</c:v>
                </c:pt>
                <c:pt idx="55">
                  <c:v>13.2</c:v>
                </c:pt>
                <c:pt idx="56">
                  <c:v>12.7</c:v>
                </c:pt>
                <c:pt idx="57">
                  <c:v>12.2</c:v>
                </c:pt>
                <c:pt idx="58">
                  <c:v>11.9</c:v>
                </c:pt>
                <c:pt idx="59">
                  <c:v>11.7</c:v>
                </c:pt>
                <c:pt idx="60">
                  <c:v>10</c:v>
                </c:pt>
                <c:pt idx="61">
                  <c:v>9</c:v>
                </c:pt>
                <c:pt idx="62">
                  <c:v>9.4</c:v>
                </c:pt>
                <c:pt idx="63">
                  <c:v>9.8000000000000007</c:v>
                </c:pt>
                <c:pt idx="64">
                  <c:v>10.8</c:v>
                </c:pt>
                <c:pt idx="65">
                  <c:v>11.2</c:v>
                </c:pt>
                <c:pt idx="66">
                  <c:v>11.3</c:v>
                </c:pt>
                <c:pt idx="67">
                  <c:v>11.5</c:v>
                </c:pt>
                <c:pt idx="68">
                  <c:v>11.4</c:v>
                </c:pt>
                <c:pt idx="69">
                  <c:v>11.4</c:v>
                </c:pt>
                <c:pt idx="70">
                  <c:v>11.8</c:v>
                </c:pt>
                <c:pt idx="71">
                  <c:v>12.1</c:v>
                </c:pt>
                <c:pt idx="72">
                  <c:v>12.2</c:v>
                </c:pt>
                <c:pt idx="73">
                  <c:v>12.1</c:v>
                </c:pt>
                <c:pt idx="74">
                  <c:v>12.2</c:v>
                </c:pt>
                <c:pt idx="75">
                  <c:v>12.5</c:v>
                </c:pt>
                <c:pt idx="76">
                  <c:v>12.7</c:v>
                </c:pt>
                <c:pt idx="77">
                  <c:v>12.9</c:v>
                </c:pt>
                <c:pt idx="78">
                  <c:v>13.2</c:v>
                </c:pt>
                <c:pt idx="79">
                  <c:v>13.5</c:v>
                </c:pt>
                <c:pt idx="80">
                  <c:v>13.6</c:v>
                </c:pt>
                <c:pt idx="81">
                  <c:v>13.8</c:v>
                </c:pt>
                <c:pt idx="82">
                  <c:v>14.1</c:v>
                </c:pt>
                <c:pt idx="83">
                  <c:v>13.8</c:v>
                </c:pt>
                <c:pt idx="84">
                  <c:v>13.9</c:v>
                </c:pt>
                <c:pt idx="85">
                  <c:v>14.1</c:v>
                </c:pt>
                <c:pt idx="86">
                  <c:v>14.4</c:v>
                </c:pt>
                <c:pt idx="87">
                  <c:v>14.6</c:v>
                </c:pt>
                <c:pt idx="88">
                  <c:v>14.7</c:v>
                </c:pt>
                <c:pt idx="89">
                  <c:v>14.8</c:v>
                </c:pt>
                <c:pt idx="90">
                  <c:v>15</c:v>
                </c:pt>
                <c:pt idx="91">
                  <c:v>15</c:v>
                </c:pt>
                <c:pt idx="92">
                  <c:v>14.4</c:v>
                </c:pt>
                <c:pt idx="93">
                  <c:v>13.8</c:v>
                </c:pt>
                <c:pt idx="94">
                  <c:v>13.3</c:v>
                </c:pt>
                <c:pt idx="95">
                  <c:v>12.9</c:v>
                </c:pt>
                <c:pt idx="96">
                  <c:v>12.4</c:v>
                </c:pt>
                <c:pt idx="97">
                  <c:v>12.2</c:v>
                </c:pt>
                <c:pt idx="98">
                  <c:v>11.9</c:v>
                </c:pt>
                <c:pt idx="99">
                  <c:v>11.5</c:v>
                </c:pt>
                <c:pt idx="100">
                  <c:v>11.5</c:v>
                </c:pt>
                <c:pt idx="101">
                  <c:v>11.4</c:v>
                </c:pt>
                <c:pt idx="102">
                  <c:v>11</c:v>
                </c:pt>
                <c:pt idx="103">
                  <c:v>10.8</c:v>
                </c:pt>
                <c:pt idx="104">
                  <c:v>10.8</c:v>
                </c:pt>
                <c:pt idx="105">
                  <c:v>10.6</c:v>
                </c:pt>
                <c:pt idx="106">
                  <c:v>10.6</c:v>
                </c:pt>
                <c:pt idx="107">
                  <c:v>10.6</c:v>
                </c:pt>
                <c:pt idx="108">
                  <c:v>10.5</c:v>
                </c:pt>
                <c:pt idx="109">
                  <c:v>10.5</c:v>
                </c:pt>
                <c:pt idx="110">
                  <c:v>10.5</c:v>
                </c:pt>
                <c:pt idx="111">
                  <c:v>10.3</c:v>
                </c:pt>
                <c:pt idx="112">
                  <c:v>10.199999999999999</c:v>
                </c:pt>
                <c:pt idx="113">
                  <c:v>10</c:v>
                </c:pt>
                <c:pt idx="114">
                  <c:v>9.9</c:v>
                </c:pt>
                <c:pt idx="115">
                  <c:v>9.8000000000000007</c:v>
                </c:pt>
                <c:pt idx="116">
                  <c:v>9.8000000000000007</c:v>
                </c:pt>
                <c:pt idx="117">
                  <c:v>9.6999999999999993</c:v>
                </c:pt>
                <c:pt idx="118">
                  <c:v>9.3000000000000007</c:v>
                </c:pt>
                <c:pt idx="119">
                  <c:v>9.4</c:v>
                </c:pt>
                <c:pt idx="120">
                  <c:v>9.1999999999999993</c:v>
                </c:pt>
                <c:pt idx="121">
                  <c:v>9.1</c:v>
                </c:pt>
                <c:pt idx="122">
                  <c:v>9</c:v>
                </c:pt>
                <c:pt idx="123">
                  <c:v>9</c:v>
                </c:pt>
                <c:pt idx="124">
                  <c:v>8.9</c:v>
                </c:pt>
                <c:pt idx="125">
                  <c:v>8.8000000000000007</c:v>
                </c:pt>
                <c:pt idx="126">
                  <c:v>8.9</c:v>
                </c:pt>
                <c:pt idx="127">
                  <c:v>8.9</c:v>
                </c:pt>
                <c:pt idx="128">
                  <c:v>9.3000000000000007</c:v>
                </c:pt>
                <c:pt idx="129">
                  <c:v>10.1</c:v>
                </c:pt>
                <c:pt idx="130">
                  <c:v>10.5</c:v>
                </c:pt>
                <c:pt idx="131">
                  <c:v>10.6</c:v>
                </c:pt>
                <c:pt idx="132">
                  <c:v>10.7</c:v>
                </c:pt>
                <c:pt idx="133">
                  <c:v>10.9</c:v>
                </c:pt>
                <c:pt idx="134">
                  <c:v>11</c:v>
                </c:pt>
                <c:pt idx="135">
                  <c:v>11.1</c:v>
                </c:pt>
                <c:pt idx="136">
                  <c:v>11.1</c:v>
                </c:pt>
                <c:pt idx="137">
                  <c:v>11.1</c:v>
                </c:pt>
                <c:pt idx="138">
                  <c:v>11.1</c:v>
                </c:pt>
                <c:pt idx="139">
                  <c:v>11</c:v>
                </c:pt>
                <c:pt idx="140">
                  <c:v>11</c:v>
                </c:pt>
                <c:pt idx="141">
                  <c:v>10.9</c:v>
                </c:pt>
                <c:pt idx="142">
                  <c:v>10.8</c:v>
                </c:pt>
                <c:pt idx="143">
                  <c:v>10.7</c:v>
                </c:pt>
                <c:pt idx="144">
                  <c:v>10.7</c:v>
                </c:pt>
                <c:pt idx="145">
                  <c:v>10.6</c:v>
                </c:pt>
                <c:pt idx="146">
                  <c:v>10.5</c:v>
                </c:pt>
                <c:pt idx="147">
                  <c:v>10.4</c:v>
                </c:pt>
                <c:pt idx="148">
                  <c:v>10.3</c:v>
                </c:pt>
                <c:pt idx="149">
                  <c:v>10.199999999999999</c:v>
                </c:pt>
                <c:pt idx="150">
                  <c:v>10.1</c:v>
                </c:pt>
                <c:pt idx="151">
                  <c:v>10</c:v>
                </c:pt>
                <c:pt idx="152">
                  <c:v>9.8000000000000007</c:v>
                </c:pt>
                <c:pt idx="153">
                  <c:v>9.8000000000000007</c:v>
                </c:pt>
                <c:pt idx="154">
                  <c:v>9.6999999999999993</c:v>
                </c:pt>
                <c:pt idx="155">
                  <c:v>9.5</c:v>
                </c:pt>
                <c:pt idx="156">
                  <c:v>9.4</c:v>
                </c:pt>
                <c:pt idx="157">
                  <c:v>9.3000000000000007</c:v>
                </c:pt>
                <c:pt idx="158">
                  <c:v>9.3000000000000007</c:v>
                </c:pt>
                <c:pt idx="159">
                  <c:v>9.1999999999999993</c:v>
                </c:pt>
                <c:pt idx="160">
                  <c:v>9.1</c:v>
                </c:pt>
                <c:pt idx="161">
                  <c:v>8.9</c:v>
                </c:pt>
                <c:pt idx="162">
                  <c:v>8.8000000000000007</c:v>
                </c:pt>
                <c:pt idx="163">
                  <c:v>8.6</c:v>
                </c:pt>
                <c:pt idx="164">
                  <c:v>8.6999999999999993</c:v>
                </c:pt>
                <c:pt idx="165">
                  <c:v>8.6</c:v>
                </c:pt>
                <c:pt idx="166">
                  <c:v>8.5</c:v>
                </c:pt>
                <c:pt idx="167">
                  <c:v>8.4</c:v>
                </c:pt>
                <c:pt idx="168">
                  <c:v>8.4</c:v>
                </c:pt>
                <c:pt idx="169">
                  <c:v>8.4</c:v>
                </c:pt>
                <c:pt idx="170">
                  <c:v>8.4</c:v>
                </c:pt>
                <c:pt idx="171">
                  <c:v>8.3000000000000007</c:v>
                </c:pt>
                <c:pt idx="172">
                  <c:v>8.3000000000000007</c:v>
                </c:pt>
                <c:pt idx="173">
                  <c:v>8.1999999999999993</c:v>
                </c:pt>
                <c:pt idx="174">
                  <c:v>8.1</c:v>
                </c:pt>
                <c:pt idx="175">
                  <c:v>8.1</c:v>
                </c:pt>
                <c:pt idx="176">
                  <c:v>7.8</c:v>
                </c:pt>
                <c:pt idx="177">
                  <c:v>7.9</c:v>
                </c:pt>
                <c:pt idx="178">
                  <c:v>7.9</c:v>
                </c:pt>
                <c:pt idx="179">
                  <c:v>7.8</c:v>
                </c:pt>
                <c:pt idx="180">
                  <c:v>7.8</c:v>
                </c:pt>
                <c:pt idx="181">
                  <c:v>7.7</c:v>
                </c:pt>
                <c:pt idx="182">
                  <c:v>7.7</c:v>
                </c:pt>
                <c:pt idx="183">
                  <c:v>7.6</c:v>
                </c:pt>
                <c:pt idx="184">
                  <c:v>7.5</c:v>
                </c:pt>
                <c:pt idx="185">
                  <c:v>7.5</c:v>
                </c:pt>
                <c:pt idx="186">
                  <c:v>7.4</c:v>
                </c:pt>
                <c:pt idx="187">
                  <c:v>7.3</c:v>
                </c:pt>
                <c:pt idx="188">
                  <c:v>7.2</c:v>
                </c:pt>
                <c:pt idx="189">
                  <c:v>7.1</c:v>
                </c:pt>
                <c:pt idx="190">
                  <c:v>7.1</c:v>
                </c:pt>
                <c:pt idx="191">
                  <c:v>6.8</c:v>
                </c:pt>
                <c:pt idx="192">
                  <c:v>6.6</c:v>
                </c:pt>
                <c:pt idx="193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CA8-4FFB-82E8-B6F069DE62BE}"/>
            </c:ext>
          </c:extLst>
        </c:ser>
        <c:ser>
          <c:idx val="5"/>
          <c:order val="5"/>
          <c:tx>
            <c:strRef>
              <c:f>'İstanbul Özel Okul SALI'!$H$11</c:f>
              <c:strCache>
                <c:ptCount val="1"/>
                <c:pt idx="0">
                  <c:v>ÖZEL KOLEJI-IAQ [g/m³]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'İstanbul Özel Okul SALI'!$B$12:$B$205</c:f>
              <c:numCache>
                <c:formatCode>h:mm:ss</c:formatCode>
                <c:ptCount val="194"/>
                <c:pt idx="0">
                  <c:v>0.33333333333333331</c:v>
                </c:pt>
                <c:pt idx="1">
                  <c:v>0.33680555555555558</c:v>
                </c:pt>
                <c:pt idx="2">
                  <c:v>0.34027777777777773</c:v>
                </c:pt>
                <c:pt idx="3">
                  <c:v>0.34375</c:v>
                </c:pt>
                <c:pt idx="4">
                  <c:v>0.34722222222222227</c:v>
                </c:pt>
                <c:pt idx="5">
                  <c:v>0.35069444444444442</c:v>
                </c:pt>
                <c:pt idx="6">
                  <c:v>0.35416666666666669</c:v>
                </c:pt>
                <c:pt idx="7">
                  <c:v>0.3576388888888889</c:v>
                </c:pt>
                <c:pt idx="8">
                  <c:v>0.3611111111111111</c:v>
                </c:pt>
                <c:pt idx="9">
                  <c:v>0.36458333333333331</c:v>
                </c:pt>
                <c:pt idx="10">
                  <c:v>0.36805555555555558</c:v>
                </c:pt>
                <c:pt idx="11">
                  <c:v>0.37152777777777773</c:v>
                </c:pt>
                <c:pt idx="12">
                  <c:v>0.375</c:v>
                </c:pt>
                <c:pt idx="13">
                  <c:v>0.37847222222222227</c:v>
                </c:pt>
                <c:pt idx="14">
                  <c:v>0.38194444444444442</c:v>
                </c:pt>
                <c:pt idx="15">
                  <c:v>0.38541666666666669</c:v>
                </c:pt>
                <c:pt idx="16">
                  <c:v>0.3888888888888889</c:v>
                </c:pt>
                <c:pt idx="17">
                  <c:v>0.3923611111111111</c:v>
                </c:pt>
                <c:pt idx="18">
                  <c:v>0.39583333333333331</c:v>
                </c:pt>
                <c:pt idx="19">
                  <c:v>0.39930555555555558</c:v>
                </c:pt>
                <c:pt idx="20">
                  <c:v>0.40277777777777773</c:v>
                </c:pt>
                <c:pt idx="21">
                  <c:v>0.40625</c:v>
                </c:pt>
                <c:pt idx="22">
                  <c:v>0.40972222222222227</c:v>
                </c:pt>
                <c:pt idx="23">
                  <c:v>0.41319444444444442</c:v>
                </c:pt>
                <c:pt idx="24">
                  <c:v>0.41666666666666669</c:v>
                </c:pt>
                <c:pt idx="25">
                  <c:v>0.4201388888888889</c:v>
                </c:pt>
                <c:pt idx="26">
                  <c:v>0.4236111111111111</c:v>
                </c:pt>
                <c:pt idx="27">
                  <c:v>0.42708333333333331</c:v>
                </c:pt>
                <c:pt idx="28">
                  <c:v>0.43055555555555558</c:v>
                </c:pt>
                <c:pt idx="29">
                  <c:v>0.43402777777777773</c:v>
                </c:pt>
                <c:pt idx="30">
                  <c:v>0.4375</c:v>
                </c:pt>
                <c:pt idx="31">
                  <c:v>0.44097222222222227</c:v>
                </c:pt>
                <c:pt idx="32">
                  <c:v>0.44444444444444442</c:v>
                </c:pt>
                <c:pt idx="33">
                  <c:v>0.44791666666666669</c:v>
                </c:pt>
                <c:pt idx="34">
                  <c:v>0.4513888888888889</c:v>
                </c:pt>
                <c:pt idx="35">
                  <c:v>0.4548611111111111</c:v>
                </c:pt>
                <c:pt idx="36">
                  <c:v>0.45806712962962964</c:v>
                </c:pt>
                <c:pt idx="37">
                  <c:v>0.45833333333333331</c:v>
                </c:pt>
                <c:pt idx="38">
                  <c:v>0.46180555555555558</c:v>
                </c:pt>
                <c:pt idx="39">
                  <c:v>0.46527777777777773</c:v>
                </c:pt>
                <c:pt idx="40">
                  <c:v>0.46875</c:v>
                </c:pt>
                <c:pt idx="41">
                  <c:v>0.47222222222222227</c:v>
                </c:pt>
                <c:pt idx="42">
                  <c:v>0.47569444444444442</c:v>
                </c:pt>
                <c:pt idx="43">
                  <c:v>0.47916666666666669</c:v>
                </c:pt>
                <c:pt idx="44">
                  <c:v>0.4826388888888889</c:v>
                </c:pt>
                <c:pt idx="45">
                  <c:v>0.4861111111111111</c:v>
                </c:pt>
                <c:pt idx="46">
                  <c:v>0.48958333333333331</c:v>
                </c:pt>
                <c:pt idx="47">
                  <c:v>0.49305555555555558</c:v>
                </c:pt>
                <c:pt idx="48">
                  <c:v>0.49652777777777773</c:v>
                </c:pt>
                <c:pt idx="49">
                  <c:v>0.5</c:v>
                </c:pt>
                <c:pt idx="50">
                  <c:v>0.50347222222222221</c:v>
                </c:pt>
                <c:pt idx="51">
                  <c:v>0.50694444444444442</c:v>
                </c:pt>
                <c:pt idx="52">
                  <c:v>0.51041666666666663</c:v>
                </c:pt>
                <c:pt idx="53">
                  <c:v>0.51388888888888895</c:v>
                </c:pt>
                <c:pt idx="54">
                  <c:v>0.51736111111111105</c:v>
                </c:pt>
                <c:pt idx="55">
                  <c:v>0.52083333333333337</c:v>
                </c:pt>
                <c:pt idx="56">
                  <c:v>0.52430555555555558</c:v>
                </c:pt>
                <c:pt idx="57">
                  <c:v>0.52777777777777779</c:v>
                </c:pt>
                <c:pt idx="58">
                  <c:v>0.53125</c:v>
                </c:pt>
                <c:pt idx="59">
                  <c:v>0.53472222222222221</c:v>
                </c:pt>
                <c:pt idx="60">
                  <c:v>0.53819444444444442</c:v>
                </c:pt>
                <c:pt idx="61">
                  <c:v>0.54166666666666663</c:v>
                </c:pt>
                <c:pt idx="62">
                  <c:v>0.54513888888888895</c:v>
                </c:pt>
                <c:pt idx="63">
                  <c:v>0.54861111111111105</c:v>
                </c:pt>
                <c:pt idx="64">
                  <c:v>0.55208333333333337</c:v>
                </c:pt>
                <c:pt idx="65">
                  <c:v>0.55555555555555558</c:v>
                </c:pt>
                <c:pt idx="66">
                  <c:v>0.55902777777777779</c:v>
                </c:pt>
                <c:pt idx="67">
                  <c:v>0.5625</c:v>
                </c:pt>
                <c:pt idx="68">
                  <c:v>0.56597222222222221</c:v>
                </c:pt>
                <c:pt idx="69">
                  <c:v>0.56944444444444442</c:v>
                </c:pt>
                <c:pt idx="70">
                  <c:v>0.57291666666666663</c:v>
                </c:pt>
                <c:pt idx="71">
                  <c:v>0.57638888888888895</c:v>
                </c:pt>
                <c:pt idx="72">
                  <c:v>0.57986111111111105</c:v>
                </c:pt>
                <c:pt idx="73">
                  <c:v>0.58333333333333337</c:v>
                </c:pt>
                <c:pt idx="74">
                  <c:v>0.58680555555555558</c:v>
                </c:pt>
                <c:pt idx="75">
                  <c:v>0.59027777777777779</c:v>
                </c:pt>
                <c:pt idx="76">
                  <c:v>0.59375</c:v>
                </c:pt>
                <c:pt idx="77">
                  <c:v>0.59722222222222221</c:v>
                </c:pt>
                <c:pt idx="78">
                  <c:v>0.60069444444444442</c:v>
                </c:pt>
                <c:pt idx="79">
                  <c:v>0.60416666666666663</c:v>
                </c:pt>
                <c:pt idx="80">
                  <c:v>0.60763888888888895</c:v>
                </c:pt>
                <c:pt idx="81">
                  <c:v>0.61111111111111105</c:v>
                </c:pt>
                <c:pt idx="82">
                  <c:v>0.61458333333333337</c:v>
                </c:pt>
                <c:pt idx="83">
                  <c:v>0.61805555555555558</c:v>
                </c:pt>
                <c:pt idx="84">
                  <c:v>0.62152777777777779</c:v>
                </c:pt>
                <c:pt idx="85">
                  <c:v>0.625</c:v>
                </c:pt>
                <c:pt idx="86">
                  <c:v>0.62847222222222221</c:v>
                </c:pt>
                <c:pt idx="87">
                  <c:v>0.63194444444444442</c:v>
                </c:pt>
                <c:pt idx="88">
                  <c:v>0.63541666666666663</c:v>
                </c:pt>
                <c:pt idx="89">
                  <c:v>0.63888888888888895</c:v>
                </c:pt>
                <c:pt idx="90">
                  <c:v>0.64236111111111105</c:v>
                </c:pt>
                <c:pt idx="91">
                  <c:v>0.64583333333333337</c:v>
                </c:pt>
                <c:pt idx="92">
                  <c:v>0.64930555555555558</c:v>
                </c:pt>
                <c:pt idx="93">
                  <c:v>0.65277777777777779</c:v>
                </c:pt>
                <c:pt idx="94">
                  <c:v>0.65625</c:v>
                </c:pt>
                <c:pt idx="95">
                  <c:v>0.65972222222222221</c:v>
                </c:pt>
                <c:pt idx="96">
                  <c:v>0.66319444444444442</c:v>
                </c:pt>
                <c:pt idx="97">
                  <c:v>0.66666666666666663</c:v>
                </c:pt>
                <c:pt idx="98">
                  <c:v>0.67013888888888884</c:v>
                </c:pt>
                <c:pt idx="99">
                  <c:v>0.67361111111111116</c:v>
                </c:pt>
                <c:pt idx="100">
                  <c:v>0.67708333333333337</c:v>
                </c:pt>
                <c:pt idx="101">
                  <c:v>0.68055555555555547</c:v>
                </c:pt>
                <c:pt idx="102">
                  <c:v>0.68402777777777779</c:v>
                </c:pt>
                <c:pt idx="103">
                  <c:v>0.6875</c:v>
                </c:pt>
                <c:pt idx="104">
                  <c:v>0.69097222222222221</c:v>
                </c:pt>
                <c:pt idx="105">
                  <c:v>0.69444444444444453</c:v>
                </c:pt>
                <c:pt idx="106">
                  <c:v>0.69791666666666663</c:v>
                </c:pt>
                <c:pt idx="107">
                  <c:v>0.70138888888888884</c:v>
                </c:pt>
                <c:pt idx="108">
                  <c:v>0.70486111111111116</c:v>
                </c:pt>
                <c:pt idx="109">
                  <c:v>0.70833333333333337</c:v>
                </c:pt>
                <c:pt idx="110">
                  <c:v>0.71180555555555547</c:v>
                </c:pt>
                <c:pt idx="111">
                  <c:v>0.71527777777777779</c:v>
                </c:pt>
                <c:pt idx="112">
                  <c:v>0.71875</c:v>
                </c:pt>
                <c:pt idx="113">
                  <c:v>0.72222222222222221</c:v>
                </c:pt>
                <c:pt idx="114">
                  <c:v>0.72569444444444453</c:v>
                </c:pt>
                <c:pt idx="115">
                  <c:v>0.72916666666666663</c:v>
                </c:pt>
                <c:pt idx="116">
                  <c:v>0.73263888888888884</c:v>
                </c:pt>
                <c:pt idx="117">
                  <c:v>0.73611111111111116</c:v>
                </c:pt>
                <c:pt idx="118">
                  <c:v>0.73958333333333337</c:v>
                </c:pt>
                <c:pt idx="119">
                  <c:v>0.74305555555555547</c:v>
                </c:pt>
                <c:pt idx="120">
                  <c:v>0.74652777777777779</c:v>
                </c:pt>
                <c:pt idx="121">
                  <c:v>0.75</c:v>
                </c:pt>
                <c:pt idx="122">
                  <c:v>0.75347222222222221</c:v>
                </c:pt>
                <c:pt idx="123">
                  <c:v>0.75694444444444453</c:v>
                </c:pt>
                <c:pt idx="124">
                  <c:v>0.76041666666666663</c:v>
                </c:pt>
                <c:pt idx="125">
                  <c:v>0.76388888888888884</c:v>
                </c:pt>
                <c:pt idx="126">
                  <c:v>0.76736111111111116</c:v>
                </c:pt>
                <c:pt idx="127">
                  <c:v>0.77083333333333337</c:v>
                </c:pt>
                <c:pt idx="128">
                  <c:v>0.77430555555555547</c:v>
                </c:pt>
                <c:pt idx="129">
                  <c:v>0.77777777777777779</c:v>
                </c:pt>
                <c:pt idx="130">
                  <c:v>0.78125</c:v>
                </c:pt>
                <c:pt idx="131">
                  <c:v>0.78472222222222221</c:v>
                </c:pt>
                <c:pt idx="132">
                  <c:v>0.78819444444444453</c:v>
                </c:pt>
                <c:pt idx="133">
                  <c:v>0.79166666666666663</c:v>
                </c:pt>
                <c:pt idx="134">
                  <c:v>0.79513888888888884</c:v>
                </c:pt>
                <c:pt idx="135">
                  <c:v>0.79861111111111116</c:v>
                </c:pt>
                <c:pt idx="136">
                  <c:v>0.80208333333333337</c:v>
                </c:pt>
                <c:pt idx="137">
                  <c:v>0.80555555555555547</c:v>
                </c:pt>
                <c:pt idx="138">
                  <c:v>0.80902777777777779</c:v>
                </c:pt>
                <c:pt idx="139">
                  <c:v>0.8125</c:v>
                </c:pt>
                <c:pt idx="140">
                  <c:v>0.81597222222222221</c:v>
                </c:pt>
                <c:pt idx="141">
                  <c:v>0.81944444444444453</c:v>
                </c:pt>
                <c:pt idx="142">
                  <c:v>0.82291666666666663</c:v>
                </c:pt>
                <c:pt idx="143">
                  <c:v>0.82638888888888884</c:v>
                </c:pt>
                <c:pt idx="144">
                  <c:v>0.82986111111111116</c:v>
                </c:pt>
                <c:pt idx="145">
                  <c:v>0.83333333333333337</c:v>
                </c:pt>
                <c:pt idx="146">
                  <c:v>0.83680555555555547</c:v>
                </c:pt>
                <c:pt idx="147">
                  <c:v>0.84027777777777779</c:v>
                </c:pt>
                <c:pt idx="148">
                  <c:v>0.84375</c:v>
                </c:pt>
                <c:pt idx="149">
                  <c:v>0.84722222222222221</c:v>
                </c:pt>
                <c:pt idx="150">
                  <c:v>0.85069444444444453</c:v>
                </c:pt>
                <c:pt idx="151">
                  <c:v>0.85416666666666663</c:v>
                </c:pt>
                <c:pt idx="152">
                  <c:v>0.85763888888888884</c:v>
                </c:pt>
                <c:pt idx="153">
                  <c:v>0.86111111111111116</c:v>
                </c:pt>
                <c:pt idx="154">
                  <c:v>0.86458333333333337</c:v>
                </c:pt>
                <c:pt idx="155">
                  <c:v>0.86805555555555547</c:v>
                </c:pt>
                <c:pt idx="156">
                  <c:v>0.87152777777777779</c:v>
                </c:pt>
                <c:pt idx="157">
                  <c:v>0.875</c:v>
                </c:pt>
                <c:pt idx="158">
                  <c:v>0.87847222222222221</c:v>
                </c:pt>
                <c:pt idx="159">
                  <c:v>0.88194444444444453</c:v>
                </c:pt>
                <c:pt idx="160">
                  <c:v>0.88541666666666663</c:v>
                </c:pt>
                <c:pt idx="161">
                  <c:v>0.88888888888888884</c:v>
                </c:pt>
                <c:pt idx="162">
                  <c:v>0.89236111111111116</c:v>
                </c:pt>
                <c:pt idx="163">
                  <c:v>0.89583333333333337</c:v>
                </c:pt>
                <c:pt idx="164">
                  <c:v>0.89930555555555547</c:v>
                </c:pt>
                <c:pt idx="165">
                  <c:v>0.90277777777777779</c:v>
                </c:pt>
                <c:pt idx="166">
                  <c:v>0.90625</c:v>
                </c:pt>
                <c:pt idx="167">
                  <c:v>0.90972222222222221</c:v>
                </c:pt>
                <c:pt idx="168">
                  <c:v>0.91319444444444453</c:v>
                </c:pt>
                <c:pt idx="169">
                  <c:v>0.91666666666666663</c:v>
                </c:pt>
                <c:pt idx="170">
                  <c:v>0.92013888888888884</c:v>
                </c:pt>
                <c:pt idx="171">
                  <c:v>0.92361111111111116</c:v>
                </c:pt>
                <c:pt idx="172">
                  <c:v>0.92708333333333337</c:v>
                </c:pt>
                <c:pt idx="173">
                  <c:v>0.93055555555555547</c:v>
                </c:pt>
                <c:pt idx="174">
                  <c:v>0.93402777777777779</c:v>
                </c:pt>
                <c:pt idx="175">
                  <c:v>0.9375</c:v>
                </c:pt>
                <c:pt idx="176">
                  <c:v>0.94097222222222221</c:v>
                </c:pt>
                <c:pt idx="177">
                  <c:v>0.94444444444444453</c:v>
                </c:pt>
                <c:pt idx="178">
                  <c:v>0.94791666666666663</c:v>
                </c:pt>
                <c:pt idx="179">
                  <c:v>0.95138888888888884</c:v>
                </c:pt>
                <c:pt idx="180">
                  <c:v>0.95486111111111116</c:v>
                </c:pt>
                <c:pt idx="181">
                  <c:v>0.95833333333333337</c:v>
                </c:pt>
                <c:pt idx="182">
                  <c:v>0.96180555555555547</c:v>
                </c:pt>
                <c:pt idx="183">
                  <c:v>0.96527777777777779</c:v>
                </c:pt>
                <c:pt idx="184">
                  <c:v>0.96875</c:v>
                </c:pt>
                <c:pt idx="185">
                  <c:v>0.97222222222222221</c:v>
                </c:pt>
                <c:pt idx="186">
                  <c:v>0.97569444444444453</c:v>
                </c:pt>
                <c:pt idx="187">
                  <c:v>0.97916666666666663</c:v>
                </c:pt>
                <c:pt idx="188">
                  <c:v>0.98263888888888884</c:v>
                </c:pt>
                <c:pt idx="189">
                  <c:v>0.98611111111111116</c:v>
                </c:pt>
                <c:pt idx="190">
                  <c:v>0.98958333333333337</c:v>
                </c:pt>
                <c:pt idx="191">
                  <c:v>0.99305555555555547</c:v>
                </c:pt>
                <c:pt idx="192">
                  <c:v>0.99652777777777779</c:v>
                </c:pt>
                <c:pt idx="193">
                  <c:v>0</c:v>
                </c:pt>
              </c:numCache>
            </c:numRef>
          </c:cat>
          <c:val>
            <c:numRef>
              <c:f>'İstanbul Özel Okul SALI'!$H$12:$H$205</c:f>
              <c:numCache>
                <c:formatCode>General</c:formatCode>
                <c:ptCount val="194"/>
                <c:pt idx="0">
                  <c:v>5.4</c:v>
                </c:pt>
                <c:pt idx="1">
                  <c:v>5.4</c:v>
                </c:pt>
                <c:pt idx="2">
                  <c:v>5.6</c:v>
                </c:pt>
                <c:pt idx="3">
                  <c:v>5.6</c:v>
                </c:pt>
                <c:pt idx="4">
                  <c:v>5.6</c:v>
                </c:pt>
                <c:pt idx="5">
                  <c:v>5.6</c:v>
                </c:pt>
                <c:pt idx="6">
                  <c:v>5.5</c:v>
                </c:pt>
                <c:pt idx="7">
                  <c:v>5.7</c:v>
                </c:pt>
                <c:pt idx="8">
                  <c:v>6.1</c:v>
                </c:pt>
                <c:pt idx="9">
                  <c:v>6.5</c:v>
                </c:pt>
                <c:pt idx="10">
                  <c:v>6.7</c:v>
                </c:pt>
                <c:pt idx="11">
                  <c:v>6.9</c:v>
                </c:pt>
                <c:pt idx="12">
                  <c:v>6.9</c:v>
                </c:pt>
                <c:pt idx="13">
                  <c:v>7</c:v>
                </c:pt>
                <c:pt idx="14">
                  <c:v>7.2</c:v>
                </c:pt>
                <c:pt idx="15">
                  <c:v>7.2</c:v>
                </c:pt>
                <c:pt idx="16">
                  <c:v>6.8</c:v>
                </c:pt>
                <c:pt idx="17">
                  <c:v>6.9</c:v>
                </c:pt>
                <c:pt idx="18">
                  <c:v>7</c:v>
                </c:pt>
                <c:pt idx="19">
                  <c:v>7.3</c:v>
                </c:pt>
                <c:pt idx="20">
                  <c:v>8.1</c:v>
                </c:pt>
                <c:pt idx="21">
                  <c:v>8.4</c:v>
                </c:pt>
                <c:pt idx="22">
                  <c:v>8.6999999999999993</c:v>
                </c:pt>
                <c:pt idx="23">
                  <c:v>8.9</c:v>
                </c:pt>
                <c:pt idx="24">
                  <c:v>9.1</c:v>
                </c:pt>
                <c:pt idx="25">
                  <c:v>9.3000000000000007</c:v>
                </c:pt>
                <c:pt idx="26">
                  <c:v>9.4</c:v>
                </c:pt>
                <c:pt idx="27">
                  <c:v>9.4</c:v>
                </c:pt>
                <c:pt idx="28">
                  <c:v>9.4</c:v>
                </c:pt>
                <c:pt idx="29">
                  <c:v>9.5</c:v>
                </c:pt>
                <c:pt idx="30">
                  <c:v>9.6999999999999993</c:v>
                </c:pt>
                <c:pt idx="31">
                  <c:v>9.8000000000000007</c:v>
                </c:pt>
                <c:pt idx="32">
                  <c:v>10</c:v>
                </c:pt>
                <c:pt idx="33">
                  <c:v>10.199999999999999</c:v>
                </c:pt>
                <c:pt idx="34">
                  <c:v>10.3</c:v>
                </c:pt>
                <c:pt idx="35">
                  <c:v>10.3</c:v>
                </c:pt>
                <c:pt idx="36">
                  <c:v>10.3</c:v>
                </c:pt>
                <c:pt idx="37">
                  <c:v>10.3</c:v>
                </c:pt>
                <c:pt idx="38">
                  <c:v>10.1</c:v>
                </c:pt>
                <c:pt idx="39">
                  <c:v>10.199999999999999</c:v>
                </c:pt>
                <c:pt idx="40">
                  <c:v>10.4</c:v>
                </c:pt>
                <c:pt idx="41">
                  <c:v>10.5</c:v>
                </c:pt>
                <c:pt idx="42">
                  <c:v>10.6</c:v>
                </c:pt>
                <c:pt idx="43">
                  <c:v>10.7</c:v>
                </c:pt>
                <c:pt idx="44">
                  <c:v>10.8</c:v>
                </c:pt>
                <c:pt idx="45">
                  <c:v>10.9</c:v>
                </c:pt>
                <c:pt idx="46">
                  <c:v>10.8</c:v>
                </c:pt>
                <c:pt idx="47">
                  <c:v>10.5</c:v>
                </c:pt>
                <c:pt idx="48">
                  <c:v>10.199999999999999</c:v>
                </c:pt>
                <c:pt idx="49">
                  <c:v>10.4</c:v>
                </c:pt>
                <c:pt idx="50">
                  <c:v>10.5</c:v>
                </c:pt>
                <c:pt idx="51">
                  <c:v>10.8</c:v>
                </c:pt>
                <c:pt idx="52">
                  <c:v>10.9</c:v>
                </c:pt>
                <c:pt idx="53">
                  <c:v>11.1</c:v>
                </c:pt>
                <c:pt idx="54">
                  <c:v>11.2</c:v>
                </c:pt>
                <c:pt idx="55">
                  <c:v>11.2</c:v>
                </c:pt>
                <c:pt idx="56">
                  <c:v>10.8</c:v>
                </c:pt>
                <c:pt idx="57">
                  <c:v>10.5</c:v>
                </c:pt>
                <c:pt idx="58">
                  <c:v>10.3</c:v>
                </c:pt>
                <c:pt idx="59">
                  <c:v>10.1</c:v>
                </c:pt>
                <c:pt idx="60">
                  <c:v>9.1</c:v>
                </c:pt>
                <c:pt idx="61">
                  <c:v>8.5</c:v>
                </c:pt>
                <c:pt idx="62">
                  <c:v>8.6999999999999993</c:v>
                </c:pt>
                <c:pt idx="63">
                  <c:v>8.9</c:v>
                </c:pt>
                <c:pt idx="64">
                  <c:v>9.6</c:v>
                </c:pt>
                <c:pt idx="65">
                  <c:v>9.8000000000000007</c:v>
                </c:pt>
                <c:pt idx="66">
                  <c:v>9.9</c:v>
                </c:pt>
                <c:pt idx="67">
                  <c:v>10</c:v>
                </c:pt>
                <c:pt idx="68">
                  <c:v>9.9</c:v>
                </c:pt>
                <c:pt idx="69">
                  <c:v>9.9</c:v>
                </c:pt>
                <c:pt idx="70">
                  <c:v>10.199999999999999</c:v>
                </c:pt>
                <c:pt idx="71">
                  <c:v>10.4</c:v>
                </c:pt>
                <c:pt idx="72">
                  <c:v>10.5</c:v>
                </c:pt>
                <c:pt idx="73">
                  <c:v>10.4</c:v>
                </c:pt>
                <c:pt idx="74">
                  <c:v>10.5</c:v>
                </c:pt>
                <c:pt idx="75">
                  <c:v>10.7</c:v>
                </c:pt>
                <c:pt idx="76">
                  <c:v>10.8</c:v>
                </c:pt>
                <c:pt idx="77">
                  <c:v>11</c:v>
                </c:pt>
                <c:pt idx="78">
                  <c:v>11.2</c:v>
                </c:pt>
                <c:pt idx="79">
                  <c:v>11.4</c:v>
                </c:pt>
                <c:pt idx="80">
                  <c:v>11.5</c:v>
                </c:pt>
                <c:pt idx="81">
                  <c:v>11.7</c:v>
                </c:pt>
                <c:pt idx="82">
                  <c:v>11.8</c:v>
                </c:pt>
                <c:pt idx="83">
                  <c:v>11.6</c:v>
                </c:pt>
                <c:pt idx="84">
                  <c:v>11.7</c:v>
                </c:pt>
                <c:pt idx="85">
                  <c:v>11.9</c:v>
                </c:pt>
                <c:pt idx="86">
                  <c:v>12.1</c:v>
                </c:pt>
                <c:pt idx="87">
                  <c:v>12.2</c:v>
                </c:pt>
                <c:pt idx="88">
                  <c:v>12.3</c:v>
                </c:pt>
                <c:pt idx="89">
                  <c:v>12.4</c:v>
                </c:pt>
                <c:pt idx="90">
                  <c:v>12.6</c:v>
                </c:pt>
                <c:pt idx="91">
                  <c:v>12.5</c:v>
                </c:pt>
                <c:pt idx="92">
                  <c:v>12.1</c:v>
                </c:pt>
                <c:pt idx="93">
                  <c:v>11.6</c:v>
                </c:pt>
                <c:pt idx="94">
                  <c:v>11.2</c:v>
                </c:pt>
                <c:pt idx="95">
                  <c:v>11</c:v>
                </c:pt>
                <c:pt idx="96">
                  <c:v>10.6</c:v>
                </c:pt>
                <c:pt idx="97">
                  <c:v>10.5</c:v>
                </c:pt>
                <c:pt idx="98">
                  <c:v>10.3</c:v>
                </c:pt>
                <c:pt idx="99">
                  <c:v>10</c:v>
                </c:pt>
                <c:pt idx="100">
                  <c:v>10</c:v>
                </c:pt>
                <c:pt idx="101">
                  <c:v>9.9</c:v>
                </c:pt>
                <c:pt idx="102">
                  <c:v>9.6999999999999993</c:v>
                </c:pt>
                <c:pt idx="103">
                  <c:v>9.5</c:v>
                </c:pt>
                <c:pt idx="104">
                  <c:v>9.5</c:v>
                </c:pt>
                <c:pt idx="105">
                  <c:v>9.4</c:v>
                </c:pt>
                <c:pt idx="106">
                  <c:v>9.4</c:v>
                </c:pt>
                <c:pt idx="107">
                  <c:v>9.4</c:v>
                </c:pt>
                <c:pt idx="108">
                  <c:v>9.4</c:v>
                </c:pt>
                <c:pt idx="109">
                  <c:v>9.3000000000000007</c:v>
                </c:pt>
                <c:pt idx="110">
                  <c:v>9.3000000000000007</c:v>
                </c:pt>
                <c:pt idx="111">
                  <c:v>9.1999999999999993</c:v>
                </c:pt>
                <c:pt idx="112">
                  <c:v>9.1</c:v>
                </c:pt>
                <c:pt idx="113">
                  <c:v>9.1</c:v>
                </c:pt>
                <c:pt idx="114">
                  <c:v>9</c:v>
                </c:pt>
                <c:pt idx="115">
                  <c:v>8.9</c:v>
                </c:pt>
                <c:pt idx="116">
                  <c:v>8.9</c:v>
                </c:pt>
                <c:pt idx="117">
                  <c:v>8.8000000000000007</c:v>
                </c:pt>
                <c:pt idx="118">
                  <c:v>8.6</c:v>
                </c:pt>
                <c:pt idx="119">
                  <c:v>8.6999999999999993</c:v>
                </c:pt>
                <c:pt idx="120">
                  <c:v>8.6</c:v>
                </c:pt>
                <c:pt idx="121">
                  <c:v>8.5</c:v>
                </c:pt>
                <c:pt idx="122">
                  <c:v>8.5</c:v>
                </c:pt>
                <c:pt idx="123">
                  <c:v>8.4</c:v>
                </c:pt>
                <c:pt idx="124">
                  <c:v>8.4</c:v>
                </c:pt>
                <c:pt idx="125">
                  <c:v>8.3000000000000007</c:v>
                </c:pt>
                <c:pt idx="126">
                  <c:v>8.4</c:v>
                </c:pt>
                <c:pt idx="127">
                  <c:v>8.4</c:v>
                </c:pt>
                <c:pt idx="128">
                  <c:v>8.6</c:v>
                </c:pt>
                <c:pt idx="129">
                  <c:v>9.1</c:v>
                </c:pt>
                <c:pt idx="130">
                  <c:v>9.3000000000000007</c:v>
                </c:pt>
                <c:pt idx="131">
                  <c:v>9.4</c:v>
                </c:pt>
                <c:pt idx="132">
                  <c:v>9.5</c:v>
                </c:pt>
                <c:pt idx="133">
                  <c:v>9.6</c:v>
                </c:pt>
                <c:pt idx="134">
                  <c:v>9.6999999999999993</c:v>
                </c:pt>
                <c:pt idx="135">
                  <c:v>9.8000000000000007</c:v>
                </c:pt>
                <c:pt idx="136">
                  <c:v>9.6999999999999993</c:v>
                </c:pt>
                <c:pt idx="137">
                  <c:v>9.8000000000000007</c:v>
                </c:pt>
                <c:pt idx="138">
                  <c:v>9.6999999999999993</c:v>
                </c:pt>
                <c:pt idx="139">
                  <c:v>9.6999999999999993</c:v>
                </c:pt>
                <c:pt idx="140">
                  <c:v>9.6999999999999993</c:v>
                </c:pt>
                <c:pt idx="141">
                  <c:v>9.6</c:v>
                </c:pt>
                <c:pt idx="142">
                  <c:v>9.6</c:v>
                </c:pt>
                <c:pt idx="143">
                  <c:v>9.5</c:v>
                </c:pt>
                <c:pt idx="144">
                  <c:v>9.5</c:v>
                </c:pt>
                <c:pt idx="145">
                  <c:v>9.4</c:v>
                </c:pt>
                <c:pt idx="146">
                  <c:v>9.4</c:v>
                </c:pt>
                <c:pt idx="147">
                  <c:v>9.3000000000000007</c:v>
                </c:pt>
                <c:pt idx="148">
                  <c:v>9.1999999999999993</c:v>
                </c:pt>
                <c:pt idx="149">
                  <c:v>9.1999999999999993</c:v>
                </c:pt>
                <c:pt idx="150">
                  <c:v>9.1</c:v>
                </c:pt>
                <c:pt idx="151">
                  <c:v>9</c:v>
                </c:pt>
                <c:pt idx="152">
                  <c:v>9</c:v>
                </c:pt>
                <c:pt idx="153">
                  <c:v>8.9</c:v>
                </c:pt>
                <c:pt idx="154">
                  <c:v>8.9</c:v>
                </c:pt>
                <c:pt idx="155">
                  <c:v>8.8000000000000007</c:v>
                </c:pt>
                <c:pt idx="156">
                  <c:v>8.6999999999999993</c:v>
                </c:pt>
                <c:pt idx="157">
                  <c:v>8.6999999999999993</c:v>
                </c:pt>
                <c:pt idx="158">
                  <c:v>8.6</c:v>
                </c:pt>
                <c:pt idx="159">
                  <c:v>8.6</c:v>
                </c:pt>
                <c:pt idx="160">
                  <c:v>8.5</c:v>
                </c:pt>
                <c:pt idx="161">
                  <c:v>8.4</c:v>
                </c:pt>
                <c:pt idx="162">
                  <c:v>8.4</c:v>
                </c:pt>
                <c:pt idx="163">
                  <c:v>8.3000000000000007</c:v>
                </c:pt>
                <c:pt idx="164">
                  <c:v>8.3000000000000007</c:v>
                </c:pt>
                <c:pt idx="165">
                  <c:v>8.1999999999999993</c:v>
                </c:pt>
                <c:pt idx="166">
                  <c:v>8.1999999999999993</c:v>
                </c:pt>
                <c:pt idx="167">
                  <c:v>8.1999999999999993</c:v>
                </c:pt>
                <c:pt idx="168">
                  <c:v>8.1999999999999993</c:v>
                </c:pt>
                <c:pt idx="169">
                  <c:v>8.1999999999999993</c:v>
                </c:pt>
                <c:pt idx="170">
                  <c:v>8.1</c:v>
                </c:pt>
                <c:pt idx="171">
                  <c:v>8.1</c:v>
                </c:pt>
                <c:pt idx="172">
                  <c:v>8.1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7.8</c:v>
                </c:pt>
                <c:pt idx="177">
                  <c:v>7.9</c:v>
                </c:pt>
                <c:pt idx="178">
                  <c:v>7.9</c:v>
                </c:pt>
                <c:pt idx="179">
                  <c:v>7.9</c:v>
                </c:pt>
                <c:pt idx="180">
                  <c:v>7.8</c:v>
                </c:pt>
                <c:pt idx="181">
                  <c:v>7.8</c:v>
                </c:pt>
                <c:pt idx="182">
                  <c:v>7.8</c:v>
                </c:pt>
                <c:pt idx="183">
                  <c:v>7.7</c:v>
                </c:pt>
                <c:pt idx="184">
                  <c:v>7.7</c:v>
                </c:pt>
                <c:pt idx="185">
                  <c:v>7.7</c:v>
                </c:pt>
                <c:pt idx="186">
                  <c:v>7.6</c:v>
                </c:pt>
                <c:pt idx="187">
                  <c:v>7.6</c:v>
                </c:pt>
                <c:pt idx="188">
                  <c:v>7.5</c:v>
                </c:pt>
                <c:pt idx="189">
                  <c:v>7.5</c:v>
                </c:pt>
                <c:pt idx="190">
                  <c:v>7.4</c:v>
                </c:pt>
                <c:pt idx="191">
                  <c:v>7.3</c:v>
                </c:pt>
                <c:pt idx="192">
                  <c:v>7.2</c:v>
                </c:pt>
                <c:pt idx="193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CA8-4FFB-82E8-B6F069DE6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2692720"/>
        <c:axId val="888291456"/>
      </c:lineChart>
      <c:catAx>
        <c:axId val="772692720"/>
        <c:scaling>
          <c:orientation val="minMax"/>
        </c:scaling>
        <c:delete val="0"/>
        <c:axPos val="b"/>
        <c:numFmt formatCode="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88291456"/>
        <c:crosses val="autoZero"/>
        <c:auto val="1"/>
        <c:lblAlgn val="ctr"/>
        <c:lblOffset val="100"/>
        <c:noMultiLvlLbl val="0"/>
      </c:catAx>
      <c:valAx>
        <c:axId val="88829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7269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MERSİN DEVLET OKULU 07:00 - 13:20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'(03.12-03.01).2018-2019'!$B$21576:$B$22484</c:f>
              <c:strCache>
                <c:ptCount val="195"/>
                <c:pt idx="0">
                  <c:v>02.01.2019 07:00:00</c:v>
                </c:pt>
                <c:pt idx="1">
                  <c:v>02.01.2019 07:02:00</c:v>
                </c:pt>
                <c:pt idx="2">
                  <c:v>02.01.2019 07:04:00</c:v>
                </c:pt>
                <c:pt idx="3">
                  <c:v>02.01.2019 07:06:00</c:v>
                </c:pt>
                <c:pt idx="4">
                  <c:v>02.01.2019 07:08:00</c:v>
                </c:pt>
                <c:pt idx="5">
                  <c:v>02.01.2019 07:10:00</c:v>
                </c:pt>
                <c:pt idx="6">
                  <c:v>02.01.2019 07:12:00</c:v>
                </c:pt>
                <c:pt idx="7">
                  <c:v>02.01.2019 07:14:00</c:v>
                </c:pt>
                <c:pt idx="8">
                  <c:v>02.01.2019 07:16:00</c:v>
                </c:pt>
                <c:pt idx="9">
                  <c:v>02.01.2019 07:18:00</c:v>
                </c:pt>
                <c:pt idx="10">
                  <c:v>02.01.2019 07:20:00</c:v>
                </c:pt>
                <c:pt idx="11">
                  <c:v>02.01.2019 07:22:00</c:v>
                </c:pt>
                <c:pt idx="12">
                  <c:v>02.01.2019 07:24:00</c:v>
                </c:pt>
                <c:pt idx="13">
                  <c:v>02.01.2019 07:26:00</c:v>
                </c:pt>
                <c:pt idx="14">
                  <c:v>02.01.2019 07:28:00</c:v>
                </c:pt>
                <c:pt idx="15">
                  <c:v>02.01.2019 07:30:00</c:v>
                </c:pt>
                <c:pt idx="16">
                  <c:v>02.01.2019 07:32:00</c:v>
                </c:pt>
                <c:pt idx="17">
                  <c:v>02.01.2019 07:34:00</c:v>
                </c:pt>
                <c:pt idx="18">
                  <c:v>02.01.2019 07:36:00</c:v>
                </c:pt>
                <c:pt idx="19">
                  <c:v>02.01.2019 07:38:00</c:v>
                </c:pt>
                <c:pt idx="20">
                  <c:v>02.01.2019 07:40:00</c:v>
                </c:pt>
                <c:pt idx="21">
                  <c:v>02.01.2019 07:42:00</c:v>
                </c:pt>
                <c:pt idx="22">
                  <c:v>02.01.2019 07:44:00</c:v>
                </c:pt>
                <c:pt idx="23">
                  <c:v>02.01.2019 07:46:00</c:v>
                </c:pt>
                <c:pt idx="24">
                  <c:v>02.01.2019 07:48:00</c:v>
                </c:pt>
                <c:pt idx="25">
                  <c:v>02.01.2019 07:50:00</c:v>
                </c:pt>
                <c:pt idx="26">
                  <c:v>02.01.2019 07:52:00</c:v>
                </c:pt>
                <c:pt idx="27">
                  <c:v>02.01.2019 07:54:00</c:v>
                </c:pt>
                <c:pt idx="28">
                  <c:v>02.01.2019 07:56:00</c:v>
                </c:pt>
                <c:pt idx="29">
                  <c:v>02.01.2019 07:58:00</c:v>
                </c:pt>
                <c:pt idx="30">
                  <c:v>02.01.2019 08:00:00</c:v>
                </c:pt>
                <c:pt idx="31">
                  <c:v>02.01.2019 08:02:00</c:v>
                </c:pt>
                <c:pt idx="32">
                  <c:v>02.01.2019 08:04:00</c:v>
                </c:pt>
                <c:pt idx="33">
                  <c:v>02.01.2019 08:06:00</c:v>
                </c:pt>
                <c:pt idx="34">
                  <c:v>02.01.2019 08:08:00</c:v>
                </c:pt>
                <c:pt idx="35">
                  <c:v>02.01.2019 08:10:00</c:v>
                </c:pt>
                <c:pt idx="36">
                  <c:v>02.01.2019 08:12:00</c:v>
                </c:pt>
                <c:pt idx="37">
                  <c:v>02.01.2019 08:14:00</c:v>
                </c:pt>
                <c:pt idx="38">
                  <c:v>02.01.2019 08:16:00</c:v>
                </c:pt>
                <c:pt idx="39">
                  <c:v>02.01.2019 08:18:00</c:v>
                </c:pt>
                <c:pt idx="40">
                  <c:v>02.01.2019 08:20:00</c:v>
                </c:pt>
                <c:pt idx="41">
                  <c:v>02.01.2019 08:22:00</c:v>
                </c:pt>
                <c:pt idx="42">
                  <c:v>02.01.2019 08:24:00</c:v>
                </c:pt>
                <c:pt idx="43">
                  <c:v>02.01.2019 08:26:00</c:v>
                </c:pt>
                <c:pt idx="44">
                  <c:v>02.01.2019 08:28:00</c:v>
                </c:pt>
                <c:pt idx="45">
                  <c:v>02.01.2019 08:30:00</c:v>
                </c:pt>
                <c:pt idx="46">
                  <c:v>02.01.2019 08:32:00</c:v>
                </c:pt>
                <c:pt idx="47">
                  <c:v>02.01.2019 08:34:00</c:v>
                </c:pt>
                <c:pt idx="48">
                  <c:v>02.01.2019 08:36:00</c:v>
                </c:pt>
                <c:pt idx="49">
                  <c:v>02.01.2019 08:38:00</c:v>
                </c:pt>
                <c:pt idx="50">
                  <c:v>02.01.2019 08:40:00</c:v>
                </c:pt>
                <c:pt idx="51">
                  <c:v>02.01.2019 08:42:00</c:v>
                </c:pt>
                <c:pt idx="52">
                  <c:v>02.01.2019 08:44:00</c:v>
                </c:pt>
                <c:pt idx="53">
                  <c:v>02.01.2019 08:46:00</c:v>
                </c:pt>
                <c:pt idx="54">
                  <c:v>02.01.2019 08:48:00</c:v>
                </c:pt>
                <c:pt idx="55">
                  <c:v>02.01.2019 08:50:00</c:v>
                </c:pt>
                <c:pt idx="56">
                  <c:v>02.01.2019 08:52:00</c:v>
                </c:pt>
                <c:pt idx="57">
                  <c:v>02.01.2019 08:54:00</c:v>
                </c:pt>
                <c:pt idx="58">
                  <c:v>02.01.2019 08:56:00</c:v>
                </c:pt>
                <c:pt idx="59">
                  <c:v>02.01.2019 08:58:00</c:v>
                </c:pt>
                <c:pt idx="60">
                  <c:v>02.01.2019 09:00:00</c:v>
                </c:pt>
                <c:pt idx="61">
                  <c:v>02.01.2019 09:02:00</c:v>
                </c:pt>
                <c:pt idx="62">
                  <c:v>02.01.2019 09:04:00</c:v>
                </c:pt>
                <c:pt idx="63">
                  <c:v>02.01.2019 09:06:00</c:v>
                </c:pt>
                <c:pt idx="64">
                  <c:v>02.01.2019 09:08:00</c:v>
                </c:pt>
                <c:pt idx="65">
                  <c:v>02.01.2019 09:10:00</c:v>
                </c:pt>
                <c:pt idx="66">
                  <c:v>02.01.2019 09:12:00</c:v>
                </c:pt>
                <c:pt idx="67">
                  <c:v>02.01.2019 09:14:00</c:v>
                </c:pt>
                <c:pt idx="68">
                  <c:v>02.01.2019 09:16:00</c:v>
                </c:pt>
                <c:pt idx="69">
                  <c:v>02.01.2019 09:18:00</c:v>
                </c:pt>
                <c:pt idx="70">
                  <c:v>02.01.2019 09:20:00</c:v>
                </c:pt>
                <c:pt idx="71">
                  <c:v>02.01.2019 09:22:00</c:v>
                </c:pt>
                <c:pt idx="72">
                  <c:v>02.01.2019 09:24:00</c:v>
                </c:pt>
                <c:pt idx="73">
                  <c:v>02.01.2019 09:26:00</c:v>
                </c:pt>
                <c:pt idx="74">
                  <c:v>02.01.2019 09:28:00</c:v>
                </c:pt>
                <c:pt idx="75">
                  <c:v>02.01.2019 09:30:00</c:v>
                </c:pt>
                <c:pt idx="76">
                  <c:v>02.01.2019 09:32:00</c:v>
                </c:pt>
                <c:pt idx="77">
                  <c:v>02.01.2019 09:34:00</c:v>
                </c:pt>
                <c:pt idx="78">
                  <c:v>02.01.2019 09:36:00</c:v>
                </c:pt>
                <c:pt idx="79">
                  <c:v>02.01.2019 09:38:00</c:v>
                </c:pt>
                <c:pt idx="80">
                  <c:v>02.01.2019 09:40:00</c:v>
                </c:pt>
                <c:pt idx="81">
                  <c:v>02.01.2019 09:42:00</c:v>
                </c:pt>
                <c:pt idx="82">
                  <c:v>02.01.2019 09:44:00</c:v>
                </c:pt>
                <c:pt idx="83">
                  <c:v>02.01.2019 09:46:00</c:v>
                </c:pt>
                <c:pt idx="84">
                  <c:v>02.01.2019 09:48:00</c:v>
                </c:pt>
                <c:pt idx="85">
                  <c:v>02.01.2019 09:50:00</c:v>
                </c:pt>
                <c:pt idx="86">
                  <c:v>02.01.2019 09:52:00</c:v>
                </c:pt>
                <c:pt idx="87">
                  <c:v>02.01.2019 09:54:00</c:v>
                </c:pt>
                <c:pt idx="88">
                  <c:v>02.01.2019 09:56:00</c:v>
                </c:pt>
                <c:pt idx="89">
                  <c:v>02.01.2019 09:58:00</c:v>
                </c:pt>
                <c:pt idx="90">
                  <c:v>02.01.2019 10:00:00</c:v>
                </c:pt>
                <c:pt idx="91">
                  <c:v>02.01.2019 10:02:00</c:v>
                </c:pt>
                <c:pt idx="92">
                  <c:v>02.01.2019 10:04:00</c:v>
                </c:pt>
                <c:pt idx="93">
                  <c:v>02.01.2019 10:06:00</c:v>
                </c:pt>
                <c:pt idx="94">
                  <c:v>02.01.2019 10:08:00</c:v>
                </c:pt>
                <c:pt idx="95">
                  <c:v>02.01.2019 10:10:00</c:v>
                </c:pt>
                <c:pt idx="96">
                  <c:v>02.01.2019 10:12:00</c:v>
                </c:pt>
                <c:pt idx="97">
                  <c:v>02.01.2019 10:14:00</c:v>
                </c:pt>
                <c:pt idx="98">
                  <c:v>02.01.2019 10:16:00</c:v>
                </c:pt>
                <c:pt idx="99">
                  <c:v>02.01.2019 10:18:00</c:v>
                </c:pt>
                <c:pt idx="100">
                  <c:v>02.01.2019 10:20:00</c:v>
                </c:pt>
                <c:pt idx="101">
                  <c:v>02.01.2019 10:22:00</c:v>
                </c:pt>
                <c:pt idx="102">
                  <c:v>02.01.2019 10:24:00</c:v>
                </c:pt>
                <c:pt idx="103">
                  <c:v>02.01.2019 10:26:00</c:v>
                </c:pt>
                <c:pt idx="104">
                  <c:v>02.01.2019 10:28:00</c:v>
                </c:pt>
                <c:pt idx="105">
                  <c:v>02.01.2019 10:30:00</c:v>
                </c:pt>
                <c:pt idx="106">
                  <c:v>02.01.2019 10:32:00</c:v>
                </c:pt>
                <c:pt idx="107">
                  <c:v>02.01.2019 10:34:00</c:v>
                </c:pt>
                <c:pt idx="108">
                  <c:v>02.01.2019 10:36:00</c:v>
                </c:pt>
                <c:pt idx="109">
                  <c:v>02.01.2019 10:38:00</c:v>
                </c:pt>
                <c:pt idx="110">
                  <c:v>02.01.2019 10:40:00</c:v>
                </c:pt>
                <c:pt idx="111">
                  <c:v>02.01.2019 10:42:00</c:v>
                </c:pt>
                <c:pt idx="112">
                  <c:v>02.01.2019 10:44:00</c:v>
                </c:pt>
                <c:pt idx="113">
                  <c:v>02.01.2019 10:46:00</c:v>
                </c:pt>
                <c:pt idx="114">
                  <c:v>02.01.2019 10:48:00</c:v>
                </c:pt>
                <c:pt idx="115">
                  <c:v>02.01.2019 10:50:00</c:v>
                </c:pt>
                <c:pt idx="116">
                  <c:v>02.01.2019 10:52:00</c:v>
                </c:pt>
                <c:pt idx="117">
                  <c:v>02.01.2019 10:54:00</c:v>
                </c:pt>
                <c:pt idx="118">
                  <c:v>02.01.2019 10:56:00</c:v>
                </c:pt>
                <c:pt idx="119">
                  <c:v>02.01.2019 10:58:00</c:v>
                </c:pt>
                <c:pt idx="120">
                  <c:v>02.01.2019 11:00:00</c:v>
                </c:pt>
                <c:pt idx="121">
                  <c:v>02.01.2019 11:02:00</c:v>
                </c:pt>
                <c:pt idx="122">
                  <c:v>02.01.2019 11:04:00</c:v>
                </c:pt>
                <c:pt idx="123">
                  <c:v>02.01.2019 11:06:00</c:v>
                </c:pt>
                <c:pt idx="124">
                  <c:v>02.01.2019 11:08:00</c:v>
                </c:pt>
                <c:pt idx="125">
                  <c:v>02.01.2019 11:10:00</c:v>
                </c:pt>
                <c:pt idx="126">
                  <c:v>02.01.2019 11:12:00</c:v>
                </c:pt>
                <c:pt idx="127">
                  <c:v>02.01.2019 11:14:00</c:v>
                </c:pt>
                <c:pt idx="128">
                  <c:v>02.01.2019 11:16:00</c:v>
                </c:pt>
                <c:pt idx="129">
                  <c:v>02.01.2019 11:18:00</c:v>
                </c:pt>
                <c:pt idx="130">
                  <c:v>02.01.2019 11:20:00</c:v>
                </c:pt>
                <c:pt idx="131">
                  <c:v>02.01.2019 11:22:00</c:v>
                </c:pt>
                <c:pt idx="132">
                  <c:v>02.01.2019 11:24:00</c:v>
                </c:pt>
                <c:pt idx="133">
                  <c:v>02.01.2019 11:26:00</c:v>
                </c:pt>
                <c:pt idx="134">
                  <c:v>02.01.2019 11:28:00</c:v>
                </c:pt>
                <c:pt idx="135">
                  <c:v>02.01.2019 11:30:00</c:v>
                </c:pt>
                <c:pt idx="136">
                  <c:v>02.01.2019 11:32:00</c:v>
                </c:pt>
                <c:pt idx="137">
                  <c:v>02.01.2019 11:34:00</c:v>
                </c:pt>
                <c:pt idx="138">
                  <c:v>02.01.2019 11:36:00</c:v>
                </c:pt>
                <c:pt idx="139">
                  <c:v>02.01.2019 11:38:00</c:v>
                </c:pt>
                <c:pt idx="140">
                  <c:v>02.01.2019 11:40:00</c:v>
                </c:pt>
                <c:pt idx="141">
                  <c:v>02.01.2019 11:42:00</c:v>
                </c:pt>
                <c:pt idx="142">
                  <c:v>02.01.2019 11:44:00</c:v>
                </c:pt>
                <c:pt idx="143">
                  <c:v>02.01.2019 11:46:00</c:v>
                </c:pt>
                <c:pt idx="144">
                  <c:v>02.01.2019 11:48:00</c:v>
                </c:pt>
                <c:pt idx="145">
                  <c:v>02.01.2019 11:50:00</c:v>
                </c:pt>
                <c:pt idx="146">
                  <c:v>02.01.2019 11:52:00</c:v>
                </c:pt>
                <c:pt idx="147">
                  <c:v>02.01.2019 11:54:00</c:v>
                </c:pt>
                <c:pt idx="148">
                  <c:v>02.01.2019 11:56:00</c:v>
                </c:pt>
                <c:pt idx="149">
                  <c:v>02.01.2019 11:58:00</c:v>
                </c:pt>
                <c:pt idx="150">
                  <c:v>02.01.2019 12:00:00</c:v>
                </c:pt>
                <c:pt idx="151">
                  <c:v>02.01.2019 12:02:00</c:v>
                </c:pt>
                <c:pt idx="152">
                  <c:v>02.01.2019 12:04:00</c:v>
                </c:pt>
                <c:pt idx="153">
                  <c:v>02.01.2019 12:06:00</c:v>
                </c:pt>
                <c:pt idx="154">
                  <c:v>02.01.2019 12:08:00</c:v>
                </c:pt>
                <c:pt idx="155">
                  <c:v>02.01.2019 12:10:00</c:v>
                </c:pt>
                <c:pt idx="156">
                  <c:v>02.01.2019 12:12:00</c:v>
                </c:pt>
                <c:pt idx="157">
                  <c:v>02.01.2019 12:14:00</c:v>
                </c:pt>
                <c:pt idx="158">
                  <c:v>02.01.2019 12:16:00</c:v>
                </c:pt>
                <c:pt idx="159">
                  <c:v>02.01.2019 12:18:00</c:v>
                </c:pt>
                <c:pt idx="160">
                  <c:v>02.01.2019 12:20:00</c:v>
                </c:pt>
                <c:pt idx="161">
                  <c:v>02.01.2019 12:22:00</c:v>
                </c:pt>
                <c:pt idx="162">
                  <c:v>02.01.2019 12:24:00</c:v>
                </c:pt>
                <c:pt idx="163">
                  <c:v>02.01.2019 12:26:00</c:v>
                </c:pt>
                <c:pt idx="164">
                  <c:v>02.01.2019 12:28:00</c:v>
                </c:pt>
                <c:pt idx="165">
                  <c:v>02.01.2019 12:30:00</c:v>
                </c:pt>
                <c:pt idx="166">
                  <c:v>02.01.2019 12:32:00</c:v>
                </c:pt>
                <c:pt idx="167">
                  <c:v>02.01.2019 12:34:00</c:v>
                </c:pt>
                <c:pt idx="168">
                  <c:v>02.01.2019 12:36:00</c:v>
                </c:pt>
                <c:pt idx="169">
                  <c:v>02.01.2019 12:38:00</c:v>
                </c:pt>
                <c:pt idx="170">
                  <c:v>02.01.2019 12:40:00</c:v>
                </c:pt>
                <c:pt idx="171">
                  <c:v>02.01.2019 12:42:00</c:v>
                </c:pt>
                <c:pt idx="172">
                  <c:v>02.01.2019 12:44:00</c:v>
                </c:pt>
                <c:pt idx="173">
                  <c:v>02.01.2019 12:46:00</c:v>
                </c:pt>
                <c:pt idx="174">
                  <c:v>02.01.2019 12:48:00</c:v>
                </c:pt>
                <c:pt idx="175">
                  <c:v>02.01.2019 12:50:00</c:v>
                </c:pt>
                <c:pt idx="176">
                  <c:v>02.01.2019 12:52:00</c:v>
                </c:pt>
                <c:pt idx="177">
                  <c:v>02.01.2019 12:54:00</c:v>
                </c:pt>
                <c:pt idx="178">
                  <c:v>02.01.2019 12:56:00</c:v>
                </c:pt>
                <c:pt idx="179">
                  <c:v>02.01.2019 12:58:00</c:v>
                </c:pt>
                <c:pt idx="180">
                  <c:v>02.01.2019 13:00:00</c:v>
                </c:pt>
                <c:pt idx="181">
                  <c:v>02.01.2019 13:02:00</c:v>
                </c:pt>
                <c:pt idx="182">
                  <c:v>02.01.2019 13:04:00</c:v>
                </c:pt>
                <c:pt idx="183">
                  <c:v>02.01.2019 13:06:00</c:v>
                </c:pt>
                <c:pt idx="184">
                  <c:v>02.01.2019 13:08:00</c:v>
                </c:pt>
                <c:pt idx="185">
                  <c:v>02.01.2019 13:10:00</c:v>
                </c:pt>
                <c:pt idx="186">
                  <c:v>02.01.2019 13:12:00</c:v>
                </c:pt>
                <c:pt idx="187">
                  <c:v>02.01.2019 13:14:00</c:v>
                </c:pt>
                <c:pt idx="188">
                  <c:v>02.01.2019 13:16:00</c:v>
                </c:pt>
                <c:pt idx="189">
                  <c:v>02.01.2019 13:18:00</c:v>
                </c:pt>
                <c:pt idx="190">
                  <c:v>02.01.2019 13:20:00</c:v>
                </c:pt>
                <c:pt idx="191">
                  <c:v>02.01.2019 13:22:00</c:v>
                </c:pt>
                <c:pt idx="192">
                  <c:v>02.01.2019 13:24:00</c:v>
                </c:pt>
                <c:pt idx="193">
                  <c:v>02.01.2019 13:26:00</c:v>
                </c:pt>
                <c:pt idx="194">
                  <c:v>03.01.2019 13:16:00</c:v>
                </c:pt>
              </c:strCache>
            </c:strRef>
          </c:cat>
          <c:val>
            <c:numRef>
              <c:f>'(03.12-03.01).2018-2019'!$C$21576:$C$22484</c:f>
              <c:numCache>
                <c:formatCode>General</c:formatCode>
                <c:ptCount val="195"/>
                <c:pt idx="0">
                  <c:v>505</c:v>
                </c:pt>
                <c:pt idx="1">
                  <c:v>549</c:v>
                </c:pt>
                <c:pt idx="2">
                  <c:v>571</c:v>
                </c:pt>
                <c:pt idx="3">
                  <c:v>634</c:v>
                </c:pt>
                <c:pt idx="4">
                  <c:v>657</c:v>
                </c:pt>
                <c:pt idx="5">
                  <c:v>660</c:v>
                </c:pt>
                <c:pt idx="6">
                  <c:v>664</c:v>
                </c:pt>
                <c:pt idx="7">
                  <c:v>686</c:v>
                </c:pt>
                <c:pt idx="8">
                  <c:v>745</c:v>
                </c:pt>
                <c:pt idx="9">
                  <c:v>773</c:v>
                </c:pt>
                <c:pt idx="10">
                  <c:v>849</c:v>
                </c:pt>
                <c:pt idx="11">
                  <c:v>923</c:v>
                </c:pt>
                <c:pt idx="12">
                  <c:v>995</c:v>
                </c:pt>
                <c:pt idx="13">
                  <c:v>1101</c:v>
                </c:pt>
                <c:pt idx="15">
                  <c:v>1309</c:v>
                </c:pt>
                <c:pt idx="16">
                  <c:v>1382</c:v>
                </c:pt>
                <c:pt idx="17">
                  <c:v>1446</c:v>
                </c:pt>
                <c:pt idx="18">
                  <c:v>1506</c:v>
                </c:pt>
                <c:pt idx="19">
                  <c:v>1456</c:v>
                </c:pt>
                <c:pt idx="20">
                  <c:v>1470</c:v>
                </c:pt>
                <c:pt idx="21">
                  <c:v>1486</c:v>
                </c:pt>
                <c:pt idx="22">
                  <c:v>1559</c:v>
                </c:pt>
                <c:pt idx="23">
                  <c:v>1547</c:v>
                </c:pt>
                <c:pt idx="24">
                  <c:v>1520</c:v>
                </c:pt>
                <c:pt idx="25">
                  <c:v>1576</c:v>
                </c:pt>
                <c:pt idx="26">
                  <c:v>1638</c:v>
                </c:pt>
                <c:pt idx="27">
                  <c:v>1712</c:v>
                </c:pt>
                <c:pt idx="28">
                  <c:v>1726</c:v>
                </c:pt>
                <c:pt idx="29">
                  <c:v>1668</c:v>
                </c:pt>
                <c:pt idx="30">
                  <c:v>1766</c:v>
                </c:pt>
                <c:pt idx="31">
                  <c:v>1809</c:v>
                </c:pt>
                <c:pt idx="32">
                  <c:v>1881</c:v>
                </c:pt>
                <c:pt idx="33">
                  <c:v>1900</c:v>
                </c:pt>
                <c:pt idx="34">
                  <c:v>1908</c:v>
                </c:pt>
                <c:pt idx="35">
                  <c:v>1924</c:v>
                </c:pt>
                <c:pt idx="36">
                  <c:v>2033</c:v>
                </c:pt>
                <c:pt idx="37">
                  <c:v>2047</c:v>
                </c:pt>
                <c:pt idx="38">
                  <c:v>2131</c:v>
                </c:pt>
                <c:pt idx="39">
                  <c:v>2174</c:v>
                </c:pt>
                <c:pt idx="40">
                  <c:v>2238</c:v>
                </c:pt>
                <c:pt idx="41">
                  <c:v>2158</c:v>
                </c:pt>
                <c:pt idx="42">
                  <c:v>2025</c:v>
                </c:pt>
                <c:pt idx="43">
                  <c:v>1935</c:v>
                </c:pt>
                <c:pt idx="44">
                  <c:v>1893</c:v>
                </c:pt>
                <c:pt idx="45">
                  <c:v>1903</c:v>
                </c:pt>
                <c:pt idx="46">
                  <c:v>1918</c:v>
                </c:pt>
                <c:pt idx="47">
                  <c:v>1942</c:v>
                </c:pt>
                <c:pt idx="48">
                  <c:v>1966</c:v>
                </c:pt>
                <c:pt idx="49">
                  <c:v>1958</c:v>
                </c:pt>
                <c:pt idx="50">
                  <c:v>1973</c:v>
                </c:pt>
                <c:pt idx="51">
                  <c:v>2016</c:v>
                </c:pt>
                <c:pt idx="52">
                  <c:v>2049</c:v>
                </c:pt>
                <c:pt idx="53">
                  <c:v>2227</c:v>
                </c:pt>
                <c:pt idx="54">
                  <c:v>2374</c:v>
                </c:pt>
                <c:pt idx="55">
                  <c:v>2280</c:v>
                </c:pt>
                <c:pt idx="56">
                  <c:v>2137</c:v>
                </c:pt>
                <c:pt idx="57">
                  <c:v>2119</c:v>
                </c:pt>
                <c:pt idx="58">
                  <c:v>2163</c:v>
                </c:pt>
                <c:pt idx="59">
                  <c:v>2167</c:v>
                </c:pt>
                <c:pt idx="60">
                  <c:v>2183</c:v>
                </c:pt>
                <c:pt idx="61">
                  <c:v>2211</c:v>
                </c:pt>
                <c:pt idx="62">
                  <c:v>2165</c:v>
                </c:pt>
                <c:pt idx="63">
                  <c:v>2073</c:v>
                </c:pt>
                <c:pt idx="64">
                  <c:v>2113</c:v>
                </c:pt>
                <c:pt idx="65">
                  <c:v>2218</c:v>
                </c:pt>
                <c:pt idx="66">
                  <c:v>2307</c:v>
                </c:pt>
                <c:pt idx="67">
                  <c:v>2431</c:v>
                </c:pt>
                <c:pt idx="68">
                  <c:v>2571</c:v>
                </c:pt>
                <c:pt idx="69">
                  <c:v>2722</c:v>
                </c:pt>
                <c:pt idx="70">
                  <c:v>2857</c:v>
                </c:pt>
                <c:pt idx="71">
                  <c:v>3016</c:v>
                </c:pt>
                <c:pt idx="72">
                  <c:v>3126</c:v>
                </c:pt>
                <c:pt idx="73">
                  <c:v>3297</c:v>
                </c:pt>
                <c:pt idx="74">
                  <c:v>3446</c:v>
                </c:pt>
                <c:pt idx="75">
                  <c:v>3593</c:v>
                </c:pt>
                <c:pt idx="76">
                  <c:v>3704</c:v>
                </c:pt>
                <c:pt idx="77">
                  <c:v>3870</c:v>
                </c:pt>
                <c:pt idx="78">
                  <c:v>3995</c:v>
                </c:pt>
                <c:pt idx="79">
                  <c:v>4141</c:v>
                </c:pt>
                <c:pt idx="80">
                  <c:v>4239</c:v>
                </c:pt>
                <c:pt idx="81">
                  <c:v>4350</c:v>
                </c:pt>
                <c:pt idx="82">
                  <c:v>4498</c:v>
                </c:pt>
                <c:pt idx="83">
                  <c:v>4630</c:v>
                </c:pt>
                <c:pt idx="84">
                  <c:v>4792</c:v>
                </c:pt>
                <c:pt idx="85">
                  <c:v>4828</c:v>
                </c:pt>
                <c:pt idx="86">
                  <c:v>4523</c:v>
                </c:pt>
                <c:pt idx="87">
                  <c:v>3994</c:v>
                </c:pt>
                <c:pt idx="88">
                  <c:v>3609</c:v>
                </c:pt>
                <c:pt idx="89">
                  <c:v>3502</c:v>
                </c:pt>
                <c:pt idx="90">
                  <c:v>3510</c:v>
                </c:pt>
                <c:pt idx="91">
                  <c:v>3576</c:v>
                </c:pt>
                <c:pt idx="92">
                  <c:v>3697</c:v>
                </c:pt>
                <c:pt idx="93">
                  <c:v>3641</c:v>
                </c:pt>
                <c:pt idx="94">
                  <c:v>3761</c:v>
                </c:pt>
                <c:pt idx="95">
                  <c:v>3994</c:v>
                </c:pt>
                <c:pt idx="96">
                  <c:v>4096</c:v>
                </c:pt>
                <c:pt idx="97">
                  <c:v>4277</c:v>
                </c:pt>
                <c:pt idx="98">
                  <c:v>4450</c:v>
                </c:pt>
                <c:pt idx="99">
                  <c:v>4598</c:v>
                </c:pt>
                <c:pt idx="100">
                  <c:v>4810</c:v>
                </c:pt>
                <c:pt idx="101">
                  <c:v>4958</c:v>
                </c:pt>
                <c:pt idx="102">
                  <c:v>5155</c:v>
                </c:pt>
                <c:pt idx="103">
                  <c:v>5284</c:v>
                </c:pt>
                <c:pt idx="104">
                  <c:v>5418</c:v>
                </c:pt>
                <c:pt idx="105">
                  <c:v>5599</c:v>
                </c:pt>
                <c:pt idx="106">
                  <c:v>5676</c:v>
                </c:pt>
                <c:pt idx="107">
                  <c:v>5771</c:v>
                </c:pt>
                <c:pt idx="108">
                  <c:v>5798</c:v>
                </c:pt>
                <c:pt idx="109">
                  <c:v>5825</c:v>
                </c:pt>
                <c:pt idx="110">
                  <c:v>5892</c:v>
                </c:pt>
                <c:pt idx="111">
                  <c:v>5244</c:v>
                </c:pt>
                <c:pt idx="112">
                  <c:v>4682</c:v>
                </c:pt>
                <c:pt idx="113">
                  <c:v>3922</c:v>
                </c:pt>
                <c:pt idx="114">
                  <c:v>3541</c:v>
                </c:pt>
                <c:pt idx="115">
                  <c:v>3293</c:v>
                </c:pt>
                <c:pt idx="116">
                  <c:v>3136</c:v>
                </c:pt>
                <c:pt idx="117">
                  <c:v>2929</c:v>
                </c:pt>
                <c:pt idx="118">
                  <c:v>2865</c:v>
                </c:pt>
                <c:pt idx="119">
                  <c:v>2763</c:v>
                </c:pt>
                <c:pt idx="120">
                  <c:v>2301</c:v>
                </c:pt>
                <c:pt idx="121">
                  <c:v>2163</c:v>
                </c:pt>
                <c:pt idx="122">
                  <c:v>2223</c:v>
                </c:pt>
                <c:pt idx="123">
                  <c:v>2346</c:v>
                </c:pt>
                <c:pt idx="124">
                  <c:v>2472</c:v>
                </c:pt>
                <c:pt idx="125">
                  <c:v>2612</c:v>
                </c:pt>
                <c:pt idx="126">
                  <c:v>2723</c:v>
                </c:pt>
                <c:pt idx="127">
                  <c:v>2830</c:v>
                </c:pt>
                <c:pt idx="128">
                  <c:v>2941</c:v>
                </c:pt>
                <c:pt idx="129">
                  <c:v>3057</c:v>
                </c:pt>
                <c:pt idx="130">
                  <c:v>3164</c:v>
                </c:pt>
                <c:pt idx="131">
                  <c:v>3272</c:v>
                </c:pt>
                <c:pt idx="132">
                  <c:v>3365</c:v>
                </c:pt>
                <c:pt idx="133">
                  <c:v>3162</c:v>
                </c:pt>
                <c:pt idx="134">
                  <c:v>3001</c:v>
                </c:pt>
                <c:pt idx="135">
                  <c:v>2940</c:v>
                </c:pt>
                <c:pt idx="136">
                  <c:v>2730</c:v>
                </c:pt>
                <c:pt idx="137">
                  <c:v>2795</c:v>
                </c:pt>
                <c:pt idx="138">
                  <c:v>2989</c:v>
                </c:pt>
                <c:pt idx="139">
                  <c:v>3087</c:v>
                </c:pt>
                <c:pt idx="140">
                  <c:v>3224</c:v>
                </c:pt>
                <c:pt idx="141">
                  <c:v>3331</c:v>
                </c:pt>
                <c:pt idx="142">
                  <c:v>3442</c:v>
                </c:pt>
                <c:pt idx="143">
                  <c:v>3551</c:v>
                </c:pt>
                <c:pt idx="144">
                  <c:v>3518</c:v>
                </c:pt>
                <c:pt idx="145">
                  <c:v>3436</c:v>
                </c:pt>
                <c:pt idx="146">
                  <c:v>3459</c:v>
                </c:pt>
                <c:pt idx="147">
                  <c:v>3556</c:v>
                </c:pt>
                <c:pt idx="148">
                  <c:v>3640</c:v>
                </c:pt>
                <c:pt idx="149">
                  <c:v>3748</c:v>
                </c:pt>
                <c:pt idx="150">
                  <c:v>3867</c:v>
                </c:pt>
                <c:pt idx="151">
                  <c:v>4032</c:v>
                </c:pt>
                <c:pt idx="152">
                  <c:v>4203</c:v>
                </c:pt>
                <c:pt idx="153">
                  <c:v>4317</c:v>
                </c:pt>
                <c:pt idx="154">
                  <c:v>4426</c:v>
                </c:pt>
                <c:pt idx="155">
                  <c:v>4563</c:v>
                </c:pt>
                <c:pt idx="156">
                  <c:v>4709</c:v>
                </c:pt>
                <c:pt idx="157">
                  <c:v>4790</c:v>
                </c:pt>
                <c:pt idx="158">
                  <c:v>4883</c:v>
                </c:pt>
                <c:pt idx="159">
                  <c:v>4981</c:v>
                </c:pt>
                <c:pt idx="160">
                  <c:v>5031</c:v>
                </c:pt>
                <c:pt idx="161">
                  <c:v>4586</c:v>
                </c:pt>
                <c:pt idx="162">
                  <c:v>4359</c:v>
                </c:pt>
                <c:pt idx="163">
                  <c:v>4300</c:v>
                </c:pt>
                <c:pt idx="164">
                  <c:v>4218</c:v>
                </c:pt>
                <c:pt idx="165">
                  <c:v>4103</c:v>
                </c:pt>
                <c:pt idx="166">
                  <c:v>4110</c:v>
                </c:pt>
                <c:pt idx="167">
                  <c:v>4287</c:v>
                </c:pt>
                <c:pt idx="168">
                  <c:v>4460</c:v>
                </c:pt>
                <c:pt idx="169">
                  <c:v>4604</c:v>
                </c:pt>
                <c:pt idx="170">
                  <c:v>4712</c:v>
                </c:pt>
                <c:pt idx="171">
                  <c:v>4801</c:v>
                </c:pt>
                <c:pt idx="172">
                  <c:v>4902</c:v>
                </c:pt>
                <c:pt idx="173">
                  <c:v>5004</c:v>
                </c:pt>
                <c:pt idx="174">
                  <c:v>5075</c:v>
                </c:pt>
                <c:pt idx="175">
                  <c:v>5219</c:v>
                </c:pt>
                <c:pt idx="176">
                  <c:v>5299</c:v>
                </c:pt>
                <c:pt idx="177">
                  <c:v>5436</c:v>
                </c:pt>
                <c:pt idx="178">
                  <c:v>5542</c:v>
                </c:pt>
                <c:pt idx="179">
                  <c:v>5606</c:v>
                </c:pt>
                <c:pt idx="180">
                  <c:v>5744</c:v>
                </c:pt>
                <c:pt idx="181">
                  <c:v>5818</c:v>
                </c:pt>
                <c:pt idx="182">
                  <c:v>5911</c:v>
                </c:pt>
                <c:pt idx="183">
                  <c:v>6154</c:v>
                </c:pt>
                <c:pt idx="184">
                  <c:v>6306</c:v>
                </c:pt>
                <c:pt idx="185">
                  <c:v>6210</c:v>
                </c:pt>
                <c:pt idx="186">
                  <c:v>5535</c:v>
                </c:pt>
                <c:pt idx="187">
                  <c:v>3480</c:v>
                </c:pt>
                <c:pt idx="188">
                  <c:v>2246</c:v>
                </c:pt>
                <c:pt idx="189">
                  <c:v>1898</c:v>
                </c:pt>
                <c:pt idx="190">
                  <c:v>1726</c:v>
                </c:pt>
                <c:pt idx="191">
                  <c:v>1682</c:v>
                </c:pt>
                <c:pt idx="192">
                  <c:v>1609</c:v>
                </c:pt>
                <c:pt idx="193">
                  <c:v>1550</c:v>
                </c:pt>
                <c:pt idx="194">
                  <c:v>2470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CD-4E79-ADD8-BD4C4CCF8669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'(03.12-03.01).2018-2019'!$B$21576:$B$22484</c:f>
              <c:strCache>
                <c:ptCount val="195"/>
                <c:pt idx="0">
                  <c:v>02.01.2019 07:00:00</c:v>
                </c:pt>
                <c:pt idx="1">
                  <c:v>02.01.2019 07:02:00</c:v>
                </c:pt>
                <c:pt idx="2">
                  <c:v>02.01.2019 07:04:00</c:v>
                </c:pt>
                <c:pt idx="3">
                  <c:v>02.01.2019 07:06:00</c:v>
                </c:pt>
                <c:pt idx="4">
                  <c:v>02.01.2019 07:08:00</c:v>
                </c:pt>
                <c:pt idx="5">
                  <c:v>02.01.2019 07:10:00</c:v>
                </c:pt>
                <c:pt idx="6">
                  <c:v>02.01.2019 07:12:00</c:v>
                </c:pt>
                <c:pt idx="7">
                  <c:v>02.01.2019 07:14:00</c:v>
                </c:pt>
                <c:pt idx="8">
                  <c:v>02.01.2019 07:16:00</c:v>
                </c:pt>
                <c:pt idx="9">
                  <c:v>02.01.2019 07:18:00</c:v>
                </c:pt>
                <c:pt idx="10">
                  <c:v>02.01.2019 07:20:00</c:v>
                </c:pt>
                <c:pt idx="11">
                  <c:v>02.01.2019 07:22:00</c:v>
                </c:pt>
                <c:pt idx="12">
                  <c:v>02.01.2019 07:24:00</c:v>
                </c:pt>
                <c:pt idx="13">
                  <c:v>02.01.2019 07:26:00</c:v>
                </c:pt>
                <c:pt idx="14">
                  <c:v>02.01.2019 07:28:00</c:v>
                </c:pt>
                <c:pt idx="15">
                  <c:v>02.01.2019 07:30:00</c:v>
                </c:pt>
                <c:pt idx="16">
                  <c:v>02.01.2019 07:32:00</c:v>
                </c:pt>
                <c:pt idx="17">
                  <c:v>02.01.2019 07:34:00</c:v>
                </c:pt>
                <c:pt idx="18">
                  <c:v>02.01.2019 07:36:00</c:v>
                </c:pt>
                <c:pt idx="19">
                  <c:v>02.01.2019 07:38:00</c:v>
                </c:pt>
                <c:pt idx="20">
                  <c:v>02.01.2019 07:40:00</c:v>
                </c:pt>
                <c:pt idx="21">
                  <c:v>02.01.2019 07:42:00</c:v>
                </c:pt>
                <c:pt idx="22">
                  <c:v>02.01.2019 07:44:00</c:v>
                </c:pt>
                <c:pt idx="23">
                  <c:v>02.01.2019 07:46:00</c:v>
                </c:pt>
                <c:pt idx="24">
                  <c:v>02.01.2019 07:48:00</c:v>
                </c:pt>
                <c:pt idx="25">
                  <c:v>02.01.2019 07:50:00</c:v>
                </c:pt>
                <c:pt idx="26">
                  <c:v>02.01.2019 07:52:00</c:v>
                </c:pt>
                <c:pt idx="27">
                  <c:v>02.01.2019 07:54:00</c:v>
                </c:pt>
                <c:pt idx="28">
                  <c:v>02.01.2019 07:56:00</c:v>
                </c:pt>
                <c:pt idx="29">
                  <c:v>02.01.2019 07:58:00</c:v>
                </c:pt>
                <c:pt idx="30">
                  <c:v>02.01.2019 08:00:00</c:v>
                </c:pt>
                <c:pt idx="31">
                  <c:v>02.01.2019 08:02:00</c:v>
                </c:pt>
                <c:pt idx="32">
                  <c:v>02.01.2019 08:04:00</c:v>
                </c:pt>
                <c:pt idx="33">
                  <c:v>02.01.2019 08:06:00</c:v>
                </c:pt>
                <c:pt idx="34">
                  <c:v>02.01.2019 08:08:00</c:v>
                </c:pt>
                <c:pt idx="35">
                  <c:v>02.01.2019 08:10:00</c:v>
                </c:pt>
                <c:pt idx="36">
                  <c:v>02.01.2019 08:12:00</c:v>
                </c:pt>
                <c:pt idx="37">
                  <c:v>02.01.2019 08:14:00</c:v>
                </c:pt>
                <c:pt idx="38">
                  <c:v>02.01.2019 08:16:00</c:v>
                </c:pt>
                <c:pt idx="39">
                  <c:v>02.01.2019 08:18:00</c:v>
                </c:pt>
                <c:pt idx="40">
                  <c:v>02.01.2019 08:20:00</c:v>
                </c:pt>
                <c:pt idx="41">
                  <c:v>02.01.2019 08:22:00</c:v>
                </c:pt>
                <c:pt idx="42">
                  <c:v>02.01.2019 08:24:00</c:v>
                </c:pt>
                <c:pt idx="43">
                  <c:v>02.01.2019 08:26:00</c:v>
                </c:pt>
                <c:pt idx="44">
                  <c:v>02.01.2019 08:28:00</c:v>
                </c:pt>
                <c:pt idx="45">
                  <c:v>02.01.2019 08:30:00</c:v>
                </c:pt>
                <c:pt idx="46">
                  <c:v>02.01.2019 08:32:00</c:v>
                </c:pt>
                <c:pt idx="47">
                  <c:v>02.01.2019 08:34:00</c:v>
                </c:pt>
                <c:pt idx="48">
                  <c:v>02.01.2019 08:36:00</c:v>
                </c:pt>
                <c:pt idx="49">
                  <c:v>02.01.2019 08:38:00</c:v>
                </c:pt>
                <c:pt idx="50">
                  <c:v>02.01.2019 08:40:00</c:v>
                </c:pt>
                <c:pt idx="51">
                  <c:v>02.01.2019 08:42:00</c:v>
                </c:pt>
                <c:pt idx="52">
                  <c:v>02.01.2019 08:44:00</c:v>
                </c:pt>
                <c:pt idx="53">
                  <c:v>02.01.2019 08:46:00</c:v>
                </c:pt>
                <c:pt idx="54">
                  <c:v>02.01.2019 08:48:00</c:v>
                </c:pt>
                <c:pt idx="55">
                  <c:v>02.01.2019 08:50:00</c:v>
                </c:pt>
                <c:pt idx="56">
                  <c:v>02.01.2019 08:52:00</c:v>
                </c:pt>
                <c:pt idx="57">
                  <c:v>02.01.2019 08:54:00</c:v>
                </c:pt>
                <c:pt idx="58">
                  <c:v>02.01.2019 08:56:00</c:v>
                </c:pt>
                <c:pt idx="59">
                  <c:v>02.01.2019 08:58:00</c:v>
                </c:pt>
                <c:pt idx="60">
                  <c:v>02.01.2019 09:00:00</c:v>
                </c:pt>
                <c:pt idx="61">
                  <c:v>02.01.2019 09:02:00</c:v>
                </c:pt>
                <c:pt idx="62">
                  <c:v>02.01.2019 09:04:00</c:v>
                </c:pt>
                <c:pt idx="63">
                  <c:v>02.01.2019 09:06:00</c:v>
                </c:pt>
                <c:pt idx="64">
                  <c:v>02.01.2019 09:08:00</c:v>
                </c:pt>
                <c:pt idx="65">
                  <c:v>02.01.2019 09:10:00</c:v>
                </c:pt>
                <c:pt idx="66">
                  <c:v>02.01.2019 09:12:00</c:v>
                </c:pt>
                <c:pt idx="67">
                  <c:v>02.01.2019 09:14:00</c:v>
                </c:pt>
                <c:pt idx="68">
                  <c:v>02.01.2019 09:16:00</c:v>
                </c:pt>
                <c:pt idx="69">
                  <c:v>02.01.2019 09:18:00</c:v>
                </c:pt>
                <c:pt idx="70">
                  <c:v>02.01.2019 09:20:00</c:v>
                </c:pt>
                <c:pt idx="71">
                  <c:v>02.01.2019 09:22:00</c:v>
                </c:pt>
                <c:pt idx="72">
                  <c:v>02.01.2019 09:24:00</c:v>
                </c:pt>
                <c:pt idx="73">
                  <c:v>02.01.2019 09:26:00</c:v>
                </c:pt>
                <c:pt idx="74">
                  <c:v>02.01.2019 09:28:00</c:v>
                </c:pt>
                <c:pt idx="75">
                  <c:v>02.01.2019 09:30:00</c:v>
                </c:pt>
                <c:pt idx="76">
                  <c:v>02.01.2019 09:32:00</c:v>
                </c:pt>
                <c:pt idx="77">
                  <c:v>02.01.2019 09:34:00</c:v>
                </c:pt>
                <c:pt idx="78">
                  <c:v>02.01.2019 09:36:00</c:v>
                </c:pt>
                <c:pt idx="79">
                  <c:v>02.01.2019 09:38:00</c:v>
                </c:pt>
                <c:pt idx="80">
                  <c:v>02.01.2019 09:40:00</c:v>
                </c:pt>
                <c:pt idx="81">
                  <c:v>02.01.2019 09:42:00</c:v>
                </c:pt>
                <c:pt idx="82">
                  <c:v>02.01.2019 09:44:00</c:v>
                </c:pt>
                <c:pt idx="83">
                  <c:v>02.01.2019 09:46:00</c:v>
                </c:pt>
                <c:pt idx="84">
                  <c:v>02.01.2019 09:48:00</c:v>
                </c:pt>
                <c:pt idx="85">
                  <c:v>02.01.2019 09:50:00</c:v>
                </c:pt>
                <c:pt idx="86">
                  <c:v>02.01.2019 09:52:00</c:v>
                </c:pt>
                <c:pt idx="87">
                  <c:v>02.01.2019 09:54:00</c:v>
                </c:pt>
                <c:pt idx="88">
                  <c:v>02.01.2019 09:56:00</c:v>
                </c:pt>
                <c:pt idx="89">
                  <c:v>02.01.2019 09:58:00</c:v>
                </c:pt>
                <c:pt idx="90">
                  <c:v>02.01.2019 10:00:00</c:v>
                </c:pt>
                <c:pt idx="91">
                  <c:v>02.01.2019 10:02:00</c:v>
                </c:pt>
                <c:pt idx="92">
                  <c:v>02.01.2019 10:04:00</c:v>
                </c:pt>
                <c:pt idx="93">
                  <c:v>02.01.2019 10:06:00</c:v>
                </c:pt>
                <c:pt idx="94">
                  <c:v>02.01.2019 10:08:00</c:v>
                </c:pt>
                <c:pt idx="95">
                  <c:v>02.01.2019 10:10:00</c:v>
                </c:pt>
                <c:pt idx="96">
                  <c:v>02.01.2019 10:12:00</c:v>
                </c:pt>
                <c:pt idx="97">
                  <c:v>02.01.2019 10:14:00</c:v>
                </c:pt>
                <c:pt idx="98">
                  <c:v>02.01.2019 10:16:00</c:v>
                </c:pt>
                <c:pt idx="99">
                  <c:v>02.01.2019 10:18:00</c:v>
                </c:pt>
                <c:pt idx="100">
                  <c:v>02.01.2019 10:20:00</c:v>
                </c:pt>
                <c:pt idx="101">
                  <c:v>02.01.2019 10:22:00</c:v>
                </c:pt>
                <c:pt idx="102">
                  <c:v>02.01.2019 10:24:00</c:v>
                </c:pt>
                <c:pt idx="103">
                  <c:v>02.01.2019 10:26:00</c:v>
                </c:pt>
                <c:pt idx="104">
                  <c:v>02.01.2019 10:28:00</c:v>
                </c:pt>
                <c:pt idx="105">
                  <c:v>02.01.2019 10:30:00</c:v>
                </c:pt>
                <c:pt idx="106">
                  <c:v>02.01.2019 10:32:00</c:v>
                </c:pt>
                <c:pt idx="107">
                  <c:v>02.01.2019 10:34:00</c:v>
                </c:pt>
                <c:pt idx="108">
                  <c:v>02.01.2019 10:36:00</c:v>
                </c:pt>
                <c:pt idx="109">
                  <c:v>02.01.2019 10:38:00</c:v>
                </c:pt>
                <c:pt idx="110">
                  <c:v>02.01.2019 10:40:00</c:v>
                </c:pt>
                <c:pt idx="111">
                  <c:v>02.01.2019 10:42:00</c:v>
                </c:pt>
                <c:pt idx="112">
                  <c:v>02.01.2019 10:44:00</c:v>
                </c:pt>
                <c:pt idx="113">
                  <c:v>02.01.2019 10:46:00</c:v>
                </c:pt>
                <c:pt idx="114">
                  <c:v>02.01.2019 10:48:00</c:v>
                </c:pt>
                <c:pt idx="115">
                  <c:v>02.01.2019 10:50:00</c:v>
                </c:pt>
                <c:pt idx="116">
                  <c:v>02.01.2019 10:52:00</c:v>
                </c:pt>
                <c:pt idx="117">
                  <c:v>02.01.2019 10:54:00</c:v>
                </c:pt>
                <c:pt idx="118">
                  <c:v>02.01.2019 10:56:00</c:v>
                </c:pt>
                <c:pt idx="119">
                  <c:v>02.01.2019 10:58:00</c:v>
                </c:pt>
                <c:pt idx="120">
                  <c:v>02.01.2019 11:00:00</c:v>
                </c:pt>
                <c:pt idx="121">
                  <c:v>02.01.2019 11:02:00</c:v>
                </c:pt>
                <c:pt idx="122">
                  <c:v>02.01.2019 11:04:00</c:v>
                </c:pt>
                <c:pt idx="123">
                  <c:v>02.01.2019 11:06:00</c:v>
                </c:pt>
                <c:pt idx="124">
                  <c:v>02.01.2019 11:08:00</c:v>
                </c:pt>
                <c:pt idx="125">
                  <c:v>02.01.2019 11:10:00</c:v>
                </c:pt>
                <c:pt idx="126">
                  <c:v>02.01.2019 11:12:00</c:v>
                </c:pt>
                <c:pt idx="127">
                  <c:v>02.01.2019 11:14:00</c:v>
                </c:pt>
                <c:pt idx="128">
                  <c:v>02.01.2019 11:16:00</c:v>
                </c:pt>
                <c:pt idx="129">
                  <c:v>02.01.2019 11:18:00</c:v>
                </c:pt>
                <c:pt idx="130">
                  <c:v>02.01.2019 11:20:00</c:v>
                </c:pt>
                <c:pt idx="131">
                  <c:v>02.01.2019 11:22:00</c:v>
                </c:pt>
                <c:pt idx="132">
                  <c:v>02.01.2019 11:24:00</c:v>
                </c:pt>
                <c:pt idx="133">
                  <c:v>02.01.2019 11:26:00</c:v>
                </c:pt>
                <c:pt idx="134">
                  <c:v>02.01.2019 11:28:00</c:v>
                </c:pt>
                <c:pt idx="135">
                  <c:v>02.01.2019 11:30:00</c:v>
                </c:pt>
                <c:pt idx="136">
                  <c:v>02.01.2019 11:32:00</c:v>
                </c:pt>
                <c:pt idx="137">
                  <c:v>02.01.2019 11:34:00</c:v>
                </c:pt>
                <c:pt idx="138">
                  <c:v>02.01.2019 11:36:00</c:v>
                </c:pt>
                <c:pt idx="139">
                  <c:v>02.01.2019 11:38:00</c:v>
                </c:pt>
                <c:pt idx="140">
                  <c:v>02.01.2019 11:40:00</c:v>
                </c:pt>
                <c:pt idx="141">
                  <c:v>02.01.2019 11:42:00</c:v>
                </c:pt>
                <c:pt idx="142">
                  <c:v>02.01.2019 11:44:00</c:v>
                </c:pt>
                <c:pt idx="143">
                  <c:v>02.01.2019 11:46:00</c:v>
                </c:pt>
                <c:pt idx="144">
                  <c:v>02.01.2019 11:48:00</c:v>
                </c:pt>
                <c:pt idx="145">
                  <c:v>02.01.2019 11:50:00</c:v>
                </c:pt>
                <c:pt idx="146">
                  <c:v>02.01.2019 11:52:00</c:v>
                </c:pt>
                <c:pt idx="147">
                  <c:v>02.01.2019 11:54:00</c:v>
                </c:pt>
                <c:pt idx="148">
                  <c:v>02.01.2019 11:56:00</c:v>
                </c:pt>
                <c:pt idx="149">
                  <c:v>02.01.2019 11:58:00</c:v>
                </c:pt>
                <c:pt idx="150">
                  <c:v>02.01.2019 12:00:00</c:v>
                </c:pt>
                <c:pt idx="151">
                  <c:v>02.01.2019 12:02:00</c:v>
                </c:pt>
                <c:pt idx="152">
                  <c:v>02.01.2019 12:04:00</c:v>
                </c:pt>
                <c:pt idx="153">
                  <c:v>02.01.2019 12:06:00</c:v>
                </c:pt>
                <c:pt idx="154">
                  <c:v>02.01.2019 12:08:00</c:v>
                </c:pt>
                <c:pt idx="155">
                  <c:v>02.01.2019 12:10:00</c:v>
                </c:pt>
                <c:pt idx="156">
                  <c:v>02.01.2019 12:12:00</c:v>
                </c:pt>
                <c:pt idx="157">
                  <c:v>02.01.2019 12:14:00</c:v>
                </c:pt>
                <c:pt idx="158">
                  <c:v>02.01.2019 12:16:00</c:v>
                </c:pt>
                <c:pt idx="159">
                  <c:v>02.01.2019 12:18:00</c:v>
                </c:pt>
                <c:pt idx="160">
                  <c:v>02.01.2019 12:20:00</c:v>
                </c:pt>
                <c:pt idx="161">
                  <c:v>02.01.2019 12:22:00</c:v>
                </c:pt>
                <c:pt idx="162">
                  <c:v>02.01.2019 12:24:00</c:v>
                </c:pt>
                <c:pt idx="163">
                  <c:v>02.01.2019 12:26:00</c:v>
                </c:pt>
                <c:pt idx="164">
                  <c:v>02.01.2019 12:28:00</c:v>
                </c:pt>
                <c:pt idx="165">
                  <c:v>02.01.2019 12:30:00</c:v>
                </c:pt>
                <c:pt idx="166">
                  <c:v>02.01.2019 12:32:00</c:v>
                </c:pt>
                <c:pt idx="167">
                  <c:v>02.01.2019 12:34:00</c:v>
                </c:pt>
                <c:pt idx="168">
                  <c:v>02.01.2019 12:36:00</c:v>
                </c:pt>
                <c:pt idx="169">
                  <c:v>02.01.2019 12:38:00</c:v>
                </c:pt>
                <c:pt idx="170">
                  <c:v>02.01.2019 12:40:00</c:v>
                </c:pt>
                <c:pt idx="171">
                  <c:v>02.01.2019 12:42:00</c:v>
                </c:pt>
                <c:pt idx="172">
                  <c:v>02.01.2019 12:44:00</c:v>
                </c:pt>
                <c:pt idx="173">
                  <c:v>02.01.2019 12:46:00</c:v>
                </c:pt>
                <c:pt idx="174">
                  <c:v>02.01.2019 12:48:00</c:v>
                </c:pt>
                <c:pt idx="175">
                  <c:v>02.01.2019 12:50:00</c:v>
                </c:pt>
                <c:pt idx="176">
                  <c:v>02.01.2019 12:52:00</c:v>
                </c:pt>
                <c:pt idx="177">
                  <c:v>02.01.2019 12:54:00</c:v>
                </c:pt>
                <c:pt idx="178">
                  <c:v>02.01.2019 12:56:00</c:v>
                </c:pt>
                <c:pt idx="179">
                  <c:v>02.01.2019 12:58:00</c:v>
                </c:pt>
                <c:pt idx="180">
                  <c:v>02.01.2019 13:00:00</c:v>
                </c:pt>
                <c:pt idx="181">
                  <c:v>02.01.2019 13:02:00</c:v>
                </c:pt>
                <c:pt idx="182">
                  <c:v>02.01.2019 13:04:00</c:v>
                </c:pt>
                <c:pt idx="183">
                  <c:v>02.01.2019 13:06:00</c:v>
                </c:pt>
                <c:pt idx="184">
                  <c:v>02.01.2019 13:08:00</c:v>
                </c:pt>
                <c:pt idx="185">
                  <c:v>02.01.2019 13:10:00</c:v>
                </c:pt>
                <c:pt idx="186">
                  <c:v>02.01.2019 13:12:00</c:v>
                </c:pt>
                <c:pt idx="187">
                  <c:v>02.01.2019 13:14:00</c:v>
                </c:pt>
                <c:pt idx="188">
                  <c:v>02.01.2019 13:16:00</c:v>
                </c:pt>
                <c:pt idx="189">
                  <c:v>02.01.2019 13:18:00</c:v>
                </c:pt>
                <c:pt idx="190">
                  <c:v>02.01.2019 13:20:00</c:v>
                </c:pt>
                <c:pt idx="191">
                  <c:v>02.01.2019 13:22:00</c:v>
                </c:pt>
                <c:pt idx="192">
                  <c:v>02.01.2019 13:24:00</c:v>
                </c:pt>
                <c:pt idx="193">
                  <c:v>02.01.2019 13:26:00</c:v>
                </c:pt>
                <c:pt idx="194">
                  <c:v>03.01.2019 13:16:00</c:v>
                </c:pt>
              </c:strCache>
            </c:strRef>
          </c:cat>
          <c:val>
            <c:numRef>
              <c:f>'(03.12-03.01).2018-2019'!$D$21576:$D$22484</c:f>
              <c:numCache>
                <c:formatCode>General</c:formatCode>
                <c:ptCount val="195"/>
                <c:pt idx="0">
                  <c:v>15.7</c:v>
                </c:pt>
                <c:pt idx="1">
                  <c:v>15.8</c:v>
                </c:pt>
                <c:pt idx="2">
                  <c:v>15.8</c:v>
                </c:pt>
                <c:pt idx="3">
                  <c:v>15.8</c:v>
                </c:pt>
                <c:pt idx="4">
                  <c:v>15.8</c:v>
                </c:pt>
                <c:pt idx="5">
                  <c:v>15.8</c:v>
                </c:pt>
                <c:pt idx="6">
                  <c:v>15.9</c:v>
                </c:pt>
                <c:pt idx="7">
                  <c:v>15.9</c:v>
                </c:pt>
                <c:pt idx="8">
                  <c:v>15.9</c:v>
                </c:pt>
                <c:pt idx="9">
                  <c:v>15.9</c:v>
                </c:pt>
                <c:pt idx="10">
                  <c:v>15.9</c:v>
                </c:pt>
                <c:pt idx="11">
                  <c:v>15.9</c:v>
                </c:pt>
                <c:pt idx="12">
                  <c:v>16</c:v>
                </c:pt>
                <c:pt idx="13">
                  <c:v>16</c:v>
                </c:pt>
                <c:pt idx="14">
                  <c:v>16.100000000000001</c:v>
                </c:pt>
                <c:pt idx="15">
                  <c:v>16.100000000000001</c:v>
                </c:pt>
                <c:pt idx="16">
                  <c:v>16.2</c:v>
                </c:pt>
                <c:pt idx="17">
                  <c:v>16.2</c:v>
                </c:pt>
                <c:pt idx="18">
                  <c:v>16.2</c:v>
                </c:pt>
                <c:pt idx="19">
                  <c:v>16.3</c:v>
                </c:pt>
                <c:pt idx="20">
                  <c:v>16.3</c:v>
                </c:pt>
                <c:pt idx="21">
                  <c:v>16.3</c:v>
                </c:pt>
                <c:pt idx="22">
                  <c:v>16.3</c:v>
                </c:pt>
                <c:pt idx="23">
                  <c:v>16.2</c:v>
                </c:pt>
                <c:pt idx="24">
                  <c:v>16.3</c:v>
                </c:pt>
                <c:pt idx="25">
                  <c:v>16.3</c:v>
                </c:pt>
                <c:pt idx="26">
                  <c:v>16.3</c:v>
                </c:pt>
                <c:pt idx="27">
                  <c:v>16.399999999999999</c:v>
                </c:pt>
                <c:pt idx="28">
                  <c:v>16.399999999999999</c:v>
                </c:pt>
                <c:pt idx="29">
                  <c:v>16.399999999999999</c:v>
                </c:pt>
                <c:pt idx="30">
                  <c:v>16.5</c:v>
                </c:pt>
                <c:pt idx="31">
                  <c:v>16.5</c:v>
                </c:pt>
                <c:pt idx="32">
                  <c:v>16.5</c:v>
                </c:pt>
                <c:pt idx="33">
                  <c:v>16.5</c:v>
                </c:pt>
                <c:pt idx="34">
                  <c:v>16.5</c:v>
                </c:pt>
                <c:pt idx="35">
                  <c:v>16.5</c:v>
                </c:pt>
                <c:pt idx="36">
                  <c:v>16.5</c:v>
                </c:pt>
                <c:pt idx="37">
                  <c:v>16.600000000000001</c:v>
                </c:pt>
                <c:pt idx="38">
                  <c:v>16.7</c:v>
                </c:pt>
                <c:pt idx="39">
                  <c:v>16.8</c:v>
                </c:pt>
                <c:pt idx="40">
                  <c:v>16.899999999999999</c:v>
                </c:pt>
                <c:pt idx="41">
                  <c:v>17</c:v>
                </c:pt>
                <c:pt idx="42">
                  <c:v>17</c:v>
                </c:pt>
                <c:pt idx="43">
                  <c:v>17</c:v>
                </c:pt>
                <c:pt idx="44">
                  <c:v>17</c:v>
                </c:pt>
                <c:pt idx="45">
                  <c:v>17.100000000000001</c:v>
                </c:pt>
                <c:pt idx="46">
                  <c:v>17.2</c:v>
                </c:pt>
                <c:pt idx="47">
                  <c:v>17.2</c:v>
                </c:pt>
                <c:pt idx="48">
                  <c:v>17.3</c:v>
                </c:pt>
                <c:pt idx="49">
                  <c:v>17.3</c:v>
                </c:pt>
                <c:pt idx="50">
                  <c:v>17.3</c:v>
                </c:pt>
                <c:pt idx="51">
                  <c:v>17.399999999999999</c:v>
                </c:pt>
                <c:pt idx="52">
                  <c:v>17.399999999999999</c:v>
                </c:pt>
                <c:pt idx="53">
                  <c:v>17.399999999999999</c:v>
                </c:pt>
                <c:pt idx="54">
                  <c:v>17.5</c:v>
                </c:pt>
                <c:pt idx="55">
                  <c:v>17.5</c:v>
                </c:pt>
                <c:pt idx="56">
                  <c:v>17.5</c:v>
                </c:pt>
                <c:pt idx="57">
                  <c:v>17.5</c:v>
                </c:pt>
                <c:pt idx="58">
                  <c:v>17.5</c:v>
                </c:pt>
                <c:pt idx="59">
                  <c:v>17.5</c:v>
                </c:pt>
                <c:pt idx="60">
                  <c:v>17.5</c:v>
                </c:pt>
                <c:pt idx="61">
                  <c:v>17.5</c:v>
                </c:pt>
                <c:pt idx="62">
                  <c:v>17.5</c:v>
                </c:pt>
                <c:pt idx="63">
                  <c:v>17.600000000000001</c:v>
                </c:pt>
                <c:pt idx="64">
                  <c:v>17.600000000000001</c:v>
                </c:pt>
                <c:pt idx="65">
                  <c:v>17.600000000000001</c:v>
                </c:pt>
                <c:pt idx="66">
                  <c:v>17.600000000000001</c:v>
                </c:pt>
                <c:pt idx="67">
                  <c:v>17.7</c:v>
                </c:pt>
                <c:pt idx="68">
                  <c:v>17.8</c:v>
                </c:pt>
                <c:pt idx="69">
                  <c:v>17.8</c:v>
                </c:pt>
                <c:pt idx="70">
                  <c:v>17.899999999999999</c:v>
                </c:pt>
                <c:pt idx="71">
                  <c:v>17.899999999999999</c:v>
                </c:pt>
                <c:pt idx="72">
                  <c:v>18</c:v>
                </c:pt>
                <c:pt idx="73">
                  <c:v>18.100000000000001</c:v>
                </c:pt>
                <c:pt idx="74">
                  <c:v>18.2</c:v>
                </c:pt>
                <c:pt idx="75">
                  <c:v>18.2</c:v>
                </c:pt>
                <c:pt idx="76">
                  <c:v>18.3</c:v>
                </c:pt>
                <c:pt idx="77">
                  <c:v>18.3</c:v>
                </c:pt>
                <c:pt idx="78">
                  <c:v>18.399999999999999</c:v>
                </c:pt>
                <c:pt idx="79">
                  <c:v>18.399999999999999</c:v>
                </c:pt>
                <c:pt idx="80">
                  <c:v>18.5</c:v>
                </c:pt>
                <c:pt idx="81">
                  <c:v>18.5</c:v>
                </c:pt>
                <c:pt idx="82">
                  <c:v>18.600000000000001</c:v>
                </c:pt>
                <c:pt idx="83">
                  <c:v>18.7</c:v>
                </c:pt>
                <c:pt idx="84">
                  <c:v>18.7</c:v>
                </c:pt>
                <c:pt idx="85">
                  <c:v>18.7</c:v>
                </c:pt>
                <c:pt idx="86">
                  <c:v>18.7</c:v>
                </c:pt>
                <c:pt idx="87">
                  <c:v>18.600000000000001</c:v>
                </c:pt>
                <c:pt idx="88">
                  <c:v>18.600000000000001</c:v>
                </c:pt>
                <c:pt idx="89">
                  <c:v>18.600000000000001</c:v>
                </c:pt>
                <c:pt idx="90">
                  <c:v>18.5</c:v>
                </c:pt>
                <c:pt idx="91">
                  <c:v>18.5</c:v>
                </c:pt>
                <c:pt idx="92">
                  <c:v>18.5</c:v>
                </c:pt>
                <c:pt idx="93">
                  <c:v>18.5</c:v>
                </c:pt>
                <c:pt idx="94">
                  <c:v>18.600000000000001</c:v>
                </c:pt>
                <c:pt idx="95">
                  <c:v>18.7</c:v>
                </c:pt>
                <c:pt idx="96">
                  <c:v>18.7</c:v>
                </c:pt>
                <c:pt idx="97">
                  <c:v>18.8</c:v>
                </c:pt>
                <c:pt idx="98">
                  <c:v>18.8</c:v>
                </c:pt>
                <c:pt idx="99">
                  <c:v>18.899999999999999</c:v>
                </c:pt>
                <c:pt idx="100">
                  <c:v>18.899999999999999</c:v>
                </c:pt>
                <c:pt idx="101">
                  <c:v>19</c:v>
                </c:pt>
                <c:pt idx="102">
                  <c:v>19.100000000000001</c:v>
                </c:pt>
                <c:pt idx="103">
                  <c:v>19.100000000000001</c:v>
                </c:pt>
                <c:pt idx="104">
                  <c:v>19.2</c:v>
                </c:pt>
                <c:pt idx="105">
                  <c:v>19.2</c:v>
                </c:pt>
                <c:pt idx="106">
                  <c:v>19.2</c:v>
                </c:pt>
                <c:pt idx="107">
                  <c:v>19.3</c:v>
                </c:pt>
                <c:pt idx="108">
                  <c:v>19.3</c:v>
                </c:pt>
                <c:pt idx="109">
                  <c:v>19.399999999999999</c:v>
                </c:pt>
                <c:pt idx="110">
                  <c:v>19.399999999999999</c:v>
                </c:pt>
                <c:pt idx="111">
                  <c:v>19.3</c:v>
                </c:pt>
                <c:pt idx="112">
                  <c:v>19.2</c:v>
                </c:pt>
                <c:pt idx="113">
                  <c:v>19.2</c:v>
                </c:pt>
                <c:pt idx="114">
                  <c:v>19</c:v>
                </c:pt>
                <c:pt idx="115">
                  <c:v>19</c:v>
                </c:pt>
                <c:pt idx="116">
                  <c:v>18.899999999999999</c:v>
                </c:pt>
                <c:pt idx="117">
                  <c:v>18.899999999999999</c:v>
                </c:pt>
                <c:pt idx="118">
                  <c:v>18.899999999999999</c:v>
                </c:pt>
                <c:pt idx="119">
                  <c:v>18.899999999999999</c:v>
                </c:pt>
                <c:pt idx="120">
                  <c:v>18.899999999999999</c:v>
                </c:pt>
                <c:pt idx="121">
                  <c:v>18.8</c:v>
                </c:pt>
                <c:pt idx="122">
                  <c:v>18.899999999999999</c:v>
                </c:pt>
                <c:pt idx="123">
                  <c:v>18.899999999999999</c:v>
                </c:pt>
                <c:pt idx="124">
                  <c:v>19</c:v>
                </c:pt>
                <c:pt idx="125">
                  <c:v>19.100000000000001</c:v>
                </c:pt>
                <c:pt idx="126">
                  <c:v>19.100000000000001</c:v>
                </c:pt>
                <c:pt idx="127">
                  <c:v>19.2</c:v>
                </c:pt>
                <c:pt idx="128">
                  <c:v>19.2</c:v>
                </c:pt>
                <c:pt idx="129">
                  <c:v>19.3</c:v>
                </c:pt>
                <c:pt idx="130">
                  <c:v>19.3</c:v>
                </c:pt>
                <c:pt idx="131">
                  <c:v>19.399999999999999</c:v>
                </c:pt>
                <c:pt idx="132">
                  <c:v>19.399999999999999</c:v>
                </c:pt>
                <c:pt idx="133">
                  <c:v>19.399999999999999</c:v>
                </c:pt>
                <c:pt idx="134">
                  <c:v>19.399999999999999</c:v>
                </c:pt>
                <c:pt idx="135">
                  <c:v>19.399999999999999</c:v>
                </c:pt>
                <c:pt idx="136">
                  <c:v>19.399999999999999</c:v>
                </c:pt>
                <c:pt idx="137">
                  <c:v>19.399999999999999</c:v>
                </c:pt>
                <c:pt idx="138">
                  <c:v>19.399999999999999</c:v>
                </c:pt>
                <c:pt idx="139">
                  <c:v>19.399999999999999</c:v>
                </c:pt>
                <c:pt idx="140">
                  <c:v>19.399999999999999</c:v>
                </c:pt>
                <c:pt idx="141">
                  <c:v>19.399999999999999</c:v>
                </c:pt>
                <c:pt idx="142">
                  <c:v>19.5</c:v>
                </c:pt>
                <c:pt idx="143">
                  <c:v>19.5</c:v>
                </c:pt>
                <c:pt idx="144">
                  <c:v>19.5</c:v>
                </c:pt>
                <c:pt idx="145">
                  <c:v>19.5</c:v>
                </c:pt>
                <c:pt idx="146">
                  <c:v>19.5</c:v>
                </c:pt>
                <c:pt idx="147">
                  <c:v>19.5</c:v>
                </c:pt>
                <c:pt idx="148">
                  <c:v>19.600000000000001</c:v>
                </c:pt>
                <c:pt idx="149">
                  <c:v>19.600000000000001</c:v>
                </c:pt>
                <c:pt idx="150">
                  <c:v>19.600000000000001</c:v>
                </c:pt>
                <c:pt idx="151">
                  <c:v>19.600000000000001</c:v>
                </c:pt>
                <c:pt idx="152">
                  <c:v>19.7</c:v>
                </c:pt>
                <c:pt idx="153">
                  <c:v>19.7</c:v>
                </c:pt>
                <c:pt idx="154">
                  <c:v>19.7</c:v>
                </c:pt>
                <c:pt idx="155">
                  <c:v>19.7</c:v>
                </c:pt>
                <c:pt idx="156">
                  <c:v>19.8</c:v>
                </c:pt>
                <c:pt idx="157">
                  <c:v>19.8</c:v>
                </c:pt>
                <c:pt idx="158">
                  <c:v>19.899999999999999</c:v>
                </c:pt>
                <c:pt idx="159">
                  <c:v>19.899999999999999</c:v>
                </c:pt>
                <c:pt idx="160">
                  <c:v>19.899999999999999</c:v>
                </c:pt>
                <c:pt idx="161">
                  <c:v>19.899999999999999</c:v>
                </c:pt>
                <c:pt idx="162">
                  <c:v>19.899999999999999</c:v>
                </c:pt>
                <c:pt idx="163">
                  <c:v>19.8</c:v>
                </c:pt>
                <c:pt idx="164">
                  <c:v>19.8</c:v>
                </c:pt>
                <c:pt idx="165">
                  <c:v>19.8</c:v>
                </c:pt>
                <c:pt idx="166">
                  <c:v>19.7</c:v>
                </c:pt>
                <c:pt idx="167">
                  <c:v>19.7</c:v>
                </c:pt>
                <c:pt idx="168">
                  <c:v>19.8</c:v>
                </c:pt>
                <c:pt idx="169">
                  <c:v>19.8</c:v>
                </c:pt>
                <c:pt idx="170">
                  <c:v>19.899999999999999</c:v>
                </c:pt>
                <c:pt idx="171">
                  <c:v>19.899999999999999</c:v>
                </c:pt>
                <c:pt idx="172">
                  <c:v>20</c:v>
                </c:pt>
                <c:pt idx="173">
                  <c:v>20</c:v>
                </c:pt>
                <c:pt idx="174">
                  <c:v>20</c:v>
                </c:pt>
                <c:pt idx="175">
                  <c:v>20.100000000000001</c:v>
                </c:pt>
                <c:pt idx="176">
                  <c:v>20.100000000000001</c:v>
                </c:pt>
                <c:pt idx="177">
                  <c:v>20.100000000000001</c:v>
                </c:pt>
                <c:pt idx="178">
                  <c:v>20.2</c:v>
                </c:pt>
                <c:pt idx="179">
                  <c:v>20.2</c:v>
                </c:pt>
                <c:pt idx="180">
                  <c:v>20.2</c:v>
                </c:pt>
                <c:pt idx="181">
                  <c:v>20.3</c:v>
                </c:pt>
                <c:pt idx="182">
                  <c:v>20.3</c:v>
                </c:pt>
                <c:pt idx="183">
                  <c:v>20.3</c:v>
                </c:pt>
                <c:pt idx="184">
                  <c:v>20.399999999999999</c:v>
                </c:pt>
                <c:pt idx="185">
                  <c:v>20.3</c:v>
                </c:pt>
                <c:pt idx="186">
                  <c:v>20.2</c:v>
                </c:pt>
                <c:pt idx="187">
                  <c:v>20</c:v>
                </c:pt>
                <c:pt idx="188">
                  <c:v>19.7</c:v>
                </c:pt>
                <c:pt idx="189">
                  <c:v>19.399999999999999</c:v>
                </c:pt>
                <c:pt idx="190">
                  <c:v>19.3</c:v>
                </c:pt>
                <c:pt idx="191">
                  <c:v>19.3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CD-4E79-ADD8-BD4C4CCF8669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'(03.12-03.01).2018-2019'!$B$21576:$B$22484</c:f>
              <c:strCache>
                <c:ptCount val="195"/>
                <c:pt idx="0">
                  <c:v>02.01.2019 07:00:00</c:v>
                </c:pt>
                <c:pt idx="1">
                  <c:v>02.01.2019 07:02:00</c:v>
                </c:pt>
                <c:pt idx="2">
                  <c:v>02.01.2019 07:04:00</c:v>
                </c:pt>
                <c:pt idx="3">
                  <c:v>02.01.2019 07:06:00</c:v>
                </c:pt>
                <c:pt idx="4">
                  <c:v>02.01.2019 07:08:00</c:v>
                </c:pt>
                <c:pt idx="5">
                  <c:v>02.01.2019 07:10:00</c:v>
                </c:pt>
                <c:pt idx="6">
                  <c:v>02.01.2019 07:12:00</c:v>
                </c:pt>
                <c:pt idx="7">
                  <c:v>02.01.2019 07:14:00</c:v>
                </c:pt>
                <c:pt idx="8">
                  <c:v>02.01.2019 07:16:00</c:v>
                </c:pt>
                <c:pt idx="9">
                  <c:v>02.01.2019 07:18:00</c:v>
                </c:pt>
                <c:pt idx="10">
                  <c:v>02.01.2019 07:20:00</c:v>
                </c:pt>
                <c:pt idx="11">
                  <c:v>02.01.2019 07:22:00</c:v>
                </c:pt>
                <c:pt idx="12">
                  <c:v>02.01.2019 07:24:00</c:v>
                </c:pt>
                <c:pt idx="13">
                  <c:v>02.01.2019 07:26:00</c:v>
                </c:pt>
                <c:pt idx="14">
                  <c:v>02.01.2019 07:28:00</c:v>
                </c:pt>
                <c:pt idx="15">
                  <c:v>02.01.2019 07:30:00</c:v>
                </c:pt>
                <c:pt idx="16">
                  <c:v>02.01.2019 07:32:00</c:v>
                </c:pt>
                <c:pt idx="17">
                  <c:v>02.01.2019 07:34:00</c:v>
                </c:pt>
                <c:pt idx="18">
                  <c:v>02.01.2019 07:36:00</c:v>
                </c:pt>
                <c:pt idx="19">
                  <c:v>02.01.2019 07:38:00</c:v>
                </c:pt>
                <c:pt idx="20">
                  <c:v>02.01.2019 07:40:00</c:v>
                </c:pt>
                <c:pt idx="21">
                  <c:v>02.01.2019 07:42:00</c:v>
                </c:pt>
                <c:pt idx="22">
                  <c:v>02.01.2019 07:44:00</c:v>
                </c:pt>
                <c:pt idx="23">
                  <c:v>02.01.2019 07:46:00</c:v>
                </c:pt>
                <c:pt idx="24">
                  <c:v>02.01.2019 07:48:00</c:v>
                </c:pt>
                <c:pt idx="25">
                  <c:v>02.01.2019 07:50:00</c:v>
                </c:pt>
                <c:pt idx="26">
                  <c:v>02.01.2019 07:52:00</c:v>
                </c:pt>
                <c:pt idx="27">
                  <c:v>02.01.2019 07:54:00</c:v>
                </c:pt>
                <c:pt idx="28">
                  <c:v>02.01.2019 07:56:00</c:v>
                </c:pt>
                <c:pt idx="29">
                  <c:v>02.01.2019 07:58:00</c:v>
                </c:pt>
                <c:pt idx="30">
                  <c:v>02.01.2019 08:00:00</c:v>
                </c:pt>
                <c:pt idx="31">
                  <c:v>02.01.2019 08:02:00</c:v>
                </c:pt>
                <c:pt idx="32">
                  <c:v>02.01.2019 08:04:00</c:v>
                </c:pt>
                <c:pt idx="33">
                  <c:v>02.01.2019 08:06:00</c:v>
                </c:pt>
                <c:pt idx="34">
                  <c:v>02.01.2019 08:08:00</c:v>
                </c:pt>
                <c:pt idx="35">
                  <c:v>02.01.2019 08:10:00</c:v>
                </c:pt>
                <c:pt idx="36">
                  <c:v>02.01.2019 08:12:00</c:v>
                </c:pt>
                <c:pt idx="37">
                  <c:v>02.01.2019 08:14:00</c:v>
                </c:pt>
                <c:pt idx="38">
                  <c:v>02.01.2019 08:16:00</c:v>
                </c:pt>
                <c:pt idx="39">
                  <c:v>02.01.2019 08:18:00</c:v>
                </c:pt>
                <c:pt idx="40">
                  <c:v>02.01.2019 08:20:00</c:v>
                </c:pt>
                <c:pt idx="41">
                  <c:v>02.01.2019 08:22:00</c:v>
                </c:pt>
                <c:pt idx="42">
                  <c:v>02.01.2019 08:24:00</c:v>
                </c:pt>
                <c:pt idx="43">
                  <c:v>02.01.2019 08:26:00</c:v>
                </c:pt>
                <c:pt idx="44">
                  <c:v>02.01.2019 08:28:00</c:v>
                </c:pt>
                <c:pt idx="45">
                  <c:v>02.01.2019 08:30:00</c:v>
                </c:pt>
                <c:pt idx="46">
                  <c:v>02.01.2019 08:32:00</c:v>
                </c:pt>
                <c:pt idx="47">
                  <c:v>02.01.2019 08:34:00</c:v>
                </c:pt>
                <c:pt idx="48">
                  <c:v>02.01.2019 08:36:00</c:v>
                </c:pt>
                <c:pt idx="49">
                  <c:v>02.01.2019 08:38:00</c:v>
                </c:pt>
                <c:pt idx="50">
                  <c:v>02.01.2019 08:40:00</c:v>
                </c:pt>
                <c:pt idx="51">
                  <c:v>02.01.2019 08:42:00</c:v>
                </c:pt>
                <c:pt idx="52">
                  <c:v>02.01.2019 08:44:00</c:v>
                </c:pt>
                <c:pt idx="53">
                  <c:v>02.01.2019 08:46:00</c:v>
                </c:pt>
                <c:pt idx="54">
                  <c:v>02.01.2019 08:48:00</c:v>
                </c:pt>
                <c:pt idx="55">
                  <c:v>02.01.2019 08:50:00</c:v>
                </c:pt>
                <c:pt idx="56">
                  <c:v>02.01.2019 08:52:00</c:v>
                </c:pt>
                <c:pt idx="57">
                  <c:v>02.01.2019 08:54:00</c:v>
                </c:pt>
                <c:pt idx="58">
                  <c:v>02.01.2019 08:56:00</c:v>
                </c:pt>
                <c:pt idx="59">
                  <c:v>02.01.2019 08:58:00</c:v>
                </c:pt>
                <c:pt idx="60">
                  <c:v>02.01.2019 09:00:00</c:v>
                </c:pt>
                <c:pt idx="61">
                  <c:v>02.01.2019 09:02:00</c:v>
                </c:pt>
                <c:pt idx="62">
                  <c:v>02.01.2019 09:04:00</c:v>
                </c:pt>
                <c:pt idx="63">
                  <c:v>02.01.2019 09:06:00</c:v>
                </c:pt>
                <c:pt idx="64">
                  <c:v>02.01.2019 09:08:00</c:v>
                </c:pt>
                <c:pt idx="65">
                  <c:v>02.01.2019 09:10:00</c:v>
                </c:pt>
                <c:pt idx="66">
                  <c:v>02.01.2019 09:12:00</c:v>
                </c:pt>
                <c:pt idx="67">
                  <c:v>02.01.2019 09:14:00</c:v>
                </c:pt>
                <c:pt idx="68">
                  <c:v>02.01.2019 09:16:00</c:v>
                </c:pt>
                <c:pt idx="69">
                  <c:v>02.01.2019 09:18:00</c:v>
                </c:pt>
                <c:pt idx="70">
                  <c:v>02.01.2019 09:20:00</c:v>
                </c:pt>
                <c:pt idx="71">
                  <c:v>02.01.2019 09:22:00</c:v>
                </c:pt>
                <c:pt idx="72">
                  <c:v>02.01.2019 09:24:00</c:v>
                </c:pt>
                <c:pt idx="73">
                  <c:v>02.01.2019 09:26:00</c:v>
                </c:pt>
                <c:pt idx="74">
                  <c:v>02.01.2019 09:28:00</c:v>
                </c:pt>
                <c:pt idx="75">
                  <c:v>02.01.2019 09:30:00</c:v>
                </c:pt>
                <c:pt idx="76">
                  <c:v>02.01.2019 09:32:00</c:v>
                </c:pt>
                <c:pt idx="77">
                  <c:v>02.01.2019 09:34:00</c:v>
                </c:pt>
                <c:pt idx="78">
                  <c:v>02.01.2019 09:36:00</c:v>
                </c:pt>
                <c:pt idx="79">
                  <c:v>02.01.2019 09:38:00</c:v>
                </c:pt>
                <c:pt idx="80">
                  <c:v>02.01.2019 09:40:00</c:v>
                </c:pt>
                <c:pt idx="81">
                  <c:v>02.01.2019 09:42:00</c:v>
                </c:pt>
                <c:pt idx="82">
                  <c:v>02.01.2019 09:44:00</c:v>
                </c:pt>
                <c:pt idx="83">
                  <c:v>02.01.2019 09:46:00</c:v>
                </c:pt>
                <c:pt idx="84">
                  <c:v>02.01.2019 09:48:00</c:v>
                </c:pt>
                <c:pt idx="85">
                  <c:v>02.01.2019 09:50:00</c:v>
                </c:pt>
                <c:pt idx="86">
                  <c:v>02.01.2019 09:52:00</c:v>
                </c:pt>
                <c:pt idx="87">
                  <c:v>02.01.2019 09:54:00</c:v>
                </c:pt>
                <c:pt idx="88">
                  <c:v>02.01.2019 09:56:00</c:v>
                </c:pt>
                <c:pt idx="89">
                  <c:v>02.01.2019 09:58:00</c:v>
                </c:pt>
                <c:pt idx="90">
                  <c:v>02.01.2019 10:00:00</c:v>
                </c:pt>
                <c:pt idx="91">
                  <c:v>02.01.2019 10:02:00</c:v>
                </c:pt>
                <c:pt idx="92">
                  <c:v>02.01.2019 10:04:00</c:v>
                </c:pt>
                <c:pt idx="93">
                  <c:v>02.01.2019 10:06:00</c:v>
                </c:pt>
                <c:pt idx="94">
                  <c:v>02.01.2019 10:08:00</c:v>
                </c:pt>
                <c:pt idx="95">
                  <c:v>02.01.2019 10:10:00</c:v>
                </c:pt>
                <c:pt idx="96">
                  <c:v>02.01.2019 10:12:00</c:v>
                </c:pt>
                <c:pt idx="97">
                  <c:v>02.01.2019 10:14:00</c:v>
                </c:pt>
                <c:pt idx="98">
                  <c:v>02.01.2019 10:16:00</c:v>
                </c:pt>
                <c:pt idx="99">
                  <c:v>02.01.2019 10:18:00</c:v>
                </c:pt>
                <c:pt idx="100">
                  <c:v>02.01.2019 10:20:00</c:v>
                </c:pt>
                <c:pt idx="101">
                  <c:v>02.01.2019 10:22:00</c:v>
                </c:pt>
                <c:pt idx="102">
                  <c:v>02.01.2019 10:24:00</c:v>
                </c:pt>
                <c:pt idx="103">
                  <c:v>02.01.2019 10:26:00</c:v>
                </c:pt>
                <c:pt idx="104">
                  <c:v>02.01.2019 10:28:00</c:v>
                </c:pt>
                <c:pt idx="105">
                  <c:v>02.01.2019 10:30:00</c:v>
                </c:pt>
                <c:pt idx="106">
                  <c:v>02.01.2019 10:32:00</c:v>
                </c:pt>
                <c:pt idx="107">
                  <c:v>02.01.2019 10:34:00</c:v>
                </c:pt>
                <c:pt idx="108">
                  <c:v>02.01.2019 10:36:00</c:v>
                </c:pt>
                <c:pt idx="109">
                  <c:v>02.01.2019 10:38:00</c:v>
                </c:pt>
                <c:pt idx="110">
                  <c:v>02.01.2019 10:40:00</c:v>
                </c:pt>
                <c:pt idx="111">
                  <c:v>02.01.2019 10:42:00</c:v>
                </c:pt>
                <c:pt idx="112">
                  <c:v>02.01.2019 10:44:00</c:v>
                </c:pt>
                <c:pt idx="113">
                  <c:v>02.01.2019 10:46:00</c:v>
                </c:pt>
                <c:pt idx="114">
                  <c:v>02.01.2019 10:48:00</c:v>
                </c:pt>
                <c:pt idx="115">
                  <c:v>02.01.2019 10:50:00</c:v>
                </c:pt>
                <c:pt idx="116">
                  <c:v>02.01.2019 10:52:00</c:v>
                </c:pt>
                <c:pt idx="117">
                  <c:v>02.01.2019 10:54:00</c:v>
                </c:pt>
                <c:pt idx="118">
                  <c:v>02.01.2019 10:56:00</c:v>
                </c:pt>
                <c:pt idx="119">
                  <c:v>02.01.2019 10:58:00</c:v>
                </c:pt>
                <c:pt idx="120">
                  <c:v>02.01.2019 11:00:00</c:v>
                </c:pt>
                <c:pt idx="121">
                  <c:v>02.01.2019 11:02:00</c:v>
                </c:pt>
                <c:pt idx="122">
                  <c:v>02.01.2019 11:04:00</c:v>
                </c:pt>
                <c:pt idx="123">
                  <c:v>02.01.2019 11:06:00</c:v>
                </c:pt>
                <c:pt idx="124">
                  <c:v>02.01.2019 11:08:00</c:v>
                </c:pt>
                <c:pt idx="125">
                  <c:v>02.01.2019 11:10:00</c:v>
                </c:pt>
                <c:pt idx="126">
                  <c:v>02.01.2019 11:12:00</c:v>
                </c:pt>
                <c:pt idx="127">
                  <c:v>02.01.2019 11:14:00</c:v>
                </c:pt>
                <c:pt idx="128">
                  <c:v>02.01.2019 11:16:00</c:v>
                </c:pt>
                <c:pt idx="129">
                  <c:v>02.01.2019 11:18:00</c:v>
                </c:pt>
                <c:pt idx="130">
                  <c:v>02.01.2019 11:20:00</c:v>
                </c:pt>
                <c:pt idx="131">
                  <c:v>02.01.2019 11:22:00</c:v>
                </c:pt>
                <c:pt idx="132">
                  <c:v>02.01.2019 11:24:00</c:v>
                </c:pt>
                <c:pt idx="133">
                  <c:v>02.01.2019 11:26:00</c:v>
                </c:pt>
                <c:pt idx="134">
                  <c:v>02.01.2019 11:28:00</c:v>
                </c:pt>
                <c:pt idx="135">
                  <c:v>02.01.2019 11:30:00</c:v>
                </c:pt>
                <c:pt idx="136">
                  <c:v>02.01.2019 11:32:00</c:v>
                </c:pt>
                <c:pt idx="137">
                  <c:v>02.01.2019 11:34:00</c:v>
                </c:pt>
                <c:pt idx="138">
                  <c:v>02.01.2019 11:36:00</c:v>
                </c:pt>
                <c:pt idx="139">
                  <c:v>02.01.2019 11:38:00</c:v>
                </c:pt>
                <c:pt idx="140">
                  <c:v>02.01.2019 11:40:00</c:v>
                </c:pt>
                <c:pt idx="141">
                  <c:v>02.01.2019 11:42:00</c:v>
                </c:pt>
                <c:pt idx="142">
                  <c:v>02.01.2019 11:44:00</c:v>
                </c:pt>
                <c:pt idx="143">
                  <c:v>02.01.2019 11:46:00</c:v>
                </c:pt>
                <c:pt idx="144">
                  <c:v>02.01.2019 11:48:00</c:v>
                </c:pt>
                <c:pt idx="145">
                  <c:v>02.01.2019 11:50:00</c:v>
                </c:pt>
                <c:pt idx="146">
                  <c:v>02.01.2019 11:52:00</c:v>
                </c:pt>
                <c:pt idx="147">
                  <c:v>02.01.2019 11:54:00</c:v>
                </c:pt>
                <c:pt idx="148">
                  <c:v>02.01.2019 11:56:00</c:v>
                </c:pt>
                <c:pt idx="149">
                  <c:v>02.01.2019 11:58:00</c:v>
                </c:pt>
                <c:pt idx="150">
                  <c:v>02.01.2019 12:00:00</c:v>
                </c:pt>
                <c:pt idx="151">
                  <c:v>02.01.2019 12:02:00</c:v>
                </c:pt>
                <c:pt idx="152">
                  <c:v>02.01.2019 12:04:00</c:v>
                </c:pt>
                <c:pt idx="153">
                  <c:v>02.01.2019 12:06:00</c:v>
                </c:pt>
                <c:pt idx="154">
                  <c:v>02.01.2019 12:08:00</c:v>
                </c:pt>
                <c:pt idx="155">
                  <c:v>02.01.2019 12:10:00</c:v>
                </c:pt>
                <c:pt idx="156">
                  <c:v>02.01.2019 12:12:00</c:v>
                </c:pt>
                <c:pt idx="157">
                  <c:v>02.01.2019 12:14:00</c:v>
                </c:pt>
                <c:pt idx="158">
                  <c:v>02.01.2019 12:16:00</c:v>
                </c:pt>
                <c:pt idx="159">
                  <c:v>02.01.2019 12:18:00</c:v>
                </c:pt>
                <c:pt idx="160">
                  <c:v>02.01.2019 12:20:00</c:v>
                </c:pt>
                <c:pt idx="161">
                  <c:v>02.01.2019 12:22:00</c:v>
                </c:pt>
                <c:pt idx="162">
                  <c:v>02.01.2019 12:24:00</c:v>
                </c:pt>
                <c:pt idx="163">
                  <c:v>02.01.2019 12:26:00</c:v>
                </c:pt>
                <c:pt idx="164">
                  <c:v>02.01.2019 12:28:00</c:v>
                </c:pt>
                <c:pt idx="165">
                  <c:v>02.01.2019 12:30:00</c:v>
                </c:pt>
                <c:pt idx="166">
                  <c:v>02.01.2019 12:32:00</c:v>
                </c:pt>
                <c:pt idx="167">
                  <c:v>02.01.2019 12:34:00</c:v>
                </c:pt>
                <c:pt idx="168">
                  <c:v>02.01.2019 12:36:00</c:v>
                </c:pt>
                <c:pt idx="169">
                  <c:v>02.01.2019 12:38:00</c:v>
                </c:pt>
                <c:pt idx="170">
                  <c:v>02.01.2019 12:40:00</c:v>
                </c:pt>
                <c:pt idx="171">
                  <c:v>02.01.2019 12:42:00</c:v>
                </c:pt>
                <c:pt idx="172">
                  <c:v>02.01.2019 12:44:00</c:v>
                </c:pt>
                <c:pt idx="173">
                  <c:v>02.01.2019 12:46:00</c:v>
                </c:pt>
                <c:pt idx="174">
                  <c:v>02.01.2019 12:48:00</c:v>
                </c:pt>
                <c:pt idx="175">
                  <c:v>02.01.2019 12:50:00</c:v>
                </c:pt>
                <c:pt idx="176">
                  <c:v>02.01.2019 12:52:00</c:v>
                </c:pt>
                <c:pt idx="177">
                  <c:v>02.01.2019 12:54:00</c:v>
                </c:pt>
                <c:pt idx="178">
                  <c:v>02.01.2019 12:56:00</c:v>
                </c:pt>
                <c:pt idx="179">
                  <c:v>02.01.2019 12:58:00</c:v>
                </c:pt>
                <c:pt idx="180">
                  <c:v>02.01.2019 13:00:00</c:v>
                </c:pt>
                <c:pt idx="181">
                  <c:v>02.01.2019 13:02:00</c:v>
                </c:pt>
                <c:pt idx="182">
                  <c:v>02.01.2019 13:04:00</c:v>
                </c:pt>
                <c:pt idx="183">
                  <c:v>02.01.2019 13:06:00</c:v>
                </c:pt>
                <c:pt idx="184">
                  <c:v>02.01.2019 13:08:00</c:v>
                </c:pt>
                <c:pt idx="185">
                  <c:v>02.01.2019 13:10:00</c:v>
                </c:pt>
                <c:pt idx="186">
                  <c:v>02.01.2019 13:12:00</c:v>
                </c:pt>
                <c:pt idx="187">
                  <c:v>02.01.2019 13:14:00</c:v>
                </c:pt>
                <c:pt idx="188">
                  <c:v>02.01.2019 13:16:00</c:v>
                </c:pt>
                <c:pt idx="189">
                  <c:v>02.01.2019 13:18:00</c:v>
                </c:pt>
                <c:pt idx="190">
                  <c:v>02.01.2019 13:20:00</c:v>
                </c:pt>
                <c:pt idx="191">
                  <c:v>02.01.2019 13:22:00</c:v>
                </c:pt>
                <c:pt idx="192">
                  <c:v>02.01.2019 13:24:00</c:v>
                </c:pt>
                <c:pt idx="193">
                  <c:v>02.01.2019 13:26:00</c:v>
                </c:pt>
                <c:pt idx="194">
                  <c:v>03.01.2019 13:16:00</c:v>
                </c:pt>
              </c:strCache>
            </c:strRef>
          </c:cat>
          <c:val>
            <c:numRef>
              <c:f>'(03.12-03.01).2018-2019'!$E$21576:$E$22484</c:f>
              <c:numCache>
                <c:formatCode>General</c:formatCode>
                <c:ptCount val="195"/>
                <c:pt idx="0">
                  <c:v>55.6</c:v>
                </c:pt>
                <c:pt idx="1">
                  <c:v>56</c:v>
                </c:pt>
                <c:pt idx="2">
                  <c:v>56.1</c:v>
                </c:pt>
                <c:pt idx="3">
                  <c:v>56.8</c:v>
                </c:pt>
                <c:pt idx="4">
                  <c:v>56.7</c:v>
                </c:pt>
                <c:pt idx="5">
                  <c:v>56.9</c:v>
                </c:pt>
                <c:pt idx="6">
                  <c:v>56.8</c:v>
                </c:pt>
                <c:pt idx="7">
                  <c:v>56.9</c:v>
                </c:pt>
                <c:pt idx="8">
                  <c:v>57.3</c:v>
                </c:pt>
                <c:pt idx="9">
                  <c:v>57.7</c:v>
                </c:pt>
                <c:pt idx="10">
                  <c:v>58.3</c:v>
                </c:pt>
                <c:pt idx="11">
                  <c:v>59.2</c:v>
                </c:pt>
                <c:pt idx="12">
                  <c:v>59.4</c:v>
                </c:pt>
                <c:pt idx="13">
                  <c:v>60.2</c:v>
                </c:pt>
                <c:pt idx="14">
                  <c:v>61.8</c:v>
                </c:pt>
                <c:pt idx="15">
                  <c:v>62.3</c:v>
                </c:pt>
                <c:pt idx="16">
                  <c:v>62.6</c:v>
                </c:pt>
                <c:pt idx="17">
                  <c:v>63.2</c:v>
                </c:pt>
                <c:pt idx="18">
                  <c:v>64.2</c:v>
                </c:pt>
                <c:pt idx="19">
                  <c:v>64.3</c:v>
                </c:pt>
                <c:pt idx="20">
                  <c:v>64.7</c:v>
                </c:pt>
                <c:pt idx="21">
                  <c:v>64.599999999999994</c:v>
                </c:pt>
                <c:pt idx="22">
                  <c:v>65.3</c:v>
                </c:pt>
                <c:pt idx="23">
                  <c:v>65.2</c:v>
                </c:pt>
                <c:pt idx="24">
                  <c:v>67.2</c:v>
                </c:pt>
                <c:pt idx="25">
                  <c:v>67</c:v>
                </c:pt>
                <c:pt idx="26">
                  <c:v>67.5</c:v>
                </c:pt>
                <c:pt idx="27">
                  <c:v>68.2</c:v>
                </c:pt>
                <c:pt idx="28">
                  <c:v>68.400000000000006</c:v>
                </c:pt>
                <c:pt idx="29">
                  <c:v>68.400000000000006</c:v>
                </c:pt>
                <c:pt idx="30">
                  <c:v>69</c:v>
                </c:pt>
                <c:pt idx="31">
                  <c:v>69</c:v>
                </c:pt>
                <c:pt idx="32">
                  <c:v>69.099999999999994</c:v>
                </c:pt>
                <c:pt idx="33">
                  <c:v>68.599999999999994</c:v>
                </c:pt>
                <c:pt idx="34">
                  <c:v>69.400000000000006</c:v>
                </c:pt>
                <c:pt idx="35">
                  <c:v>70.2</c:v>
                </c:pt>
                <c:pt idx="36">
                  <c:v>70.2</c:v>
                </c:pt>
                <c:pt idx="37">
                  <c:v>70.599999999999994</c:v>
                </c:pt>
                <c:pt idx="38">
                  <c:v>71.8</c:v>
                </c:pt>
                <c:pt idx="39">
                  <c:v>74.3</c:v>
                </c:pt>
                <c:pt idx="40">
                  <c:v>73.3</c:v>
                </c:pt>
                <c:pt idx="41">
                  <c:v>72.7</c:v>
                </c:pt>
                <c:pt idx="42">
                  <c:v>72</c:v>
                </c:pt>
                <c:pt idx="43">
                  <c:v>71.400000000000006</c:v>
                </c:pt>
                <c:pt idx="44">
                  <c:v>70.900000000000006</c:v>
                </c:pt>
                <c:pt idx="45">
                  <c:v>70.7</c:v>
                </c:pt>
                <c:pt idx="46">
                  <c:v>70.400000000000006</c:v>
                </c:pt>
                <c:pt idx="47">
                  <c:v>70.3</c:v>
                </c:pt>
                <c:pt idx="48">
                  <c:v>70.3</c:v>
                </c:pt>
                <c:pt idx="49">
                  <c:v>70.2</c:v>
                </c:pt>
                <c:pt idx="50">
                  <c:v>70.099999999999994</c:v>
                </c:pt>
                <c:pt idx="51">
                  <c:v>70.099999999999994</c:v>
                </c:pt>
                <c:pt idx="52">
                  <c:v>70</c:v>
                </c:pt>
                <c:pt idx="53">
                  <c:v>71.5</c:v>
                </c:pt>
                <c:pt idx="54">
                  <c:v>72.7</c:v>
                </c:pt>
                <c:pt idx="55">
                  <c:v>73.5</c:v>
                </c:pt>
                <c:pt idx="56">
                  <c:v>71.099999999999994</c:v>
                </c:pt>
                <c:pt idx="57">
                  <c:v>70.599999999999994</c:v>
                </c:pt>
                <c:pt idx="58">
                  <c:v>71.599999999999994</c:v>
                </c:pt>
                <c:pt idx="59">
                  <c:v>70.900000000000006</c:v>
                </c:pt>
                <c:pt idx="60">
                  <c:v>71</c:v>
                </c:pt>
                <c:pt idx="61">
                  <c:v>71.3</c:v>
                </c:pt>
                <c:pt idx="62">
                  <c:v>72.400000000000006</c:v>
                </c:pt>
                <c:pt idx="63">
                  <c:v>72.7</c:v>
                </c:pt>
                <c:pt idx="64">
                  <c:v>73.8</c:v>
                </c:pt>
                <c:pt idx="65">
                  <c:v>75</c:v>
                </c:pt>
                <c:pt idx="66">
                  <c:v>76.599999999999994</c:v>
                </c:pt>
                <c:pt idx="67">
                  <c:v>77.400000000000006</c:v>
                </c:pt>
                <c:pt idx="68">
                  <c:v>78.7</c:v>
                </c:pt>
                <c:pt idx="69">
                  <c:v>79.099999999999994</c:v>
                </c:pt>
                <c:pt idx="70">
                  <c:v>79.7</c:v>
                </c:pt>
                <c:pt idx="71">
                  <c:v>81</c:v>
                </c:pt>
                <c:pt idx="72">
                  <c:v>81.400000000000006</c:v>
                </c:pt>
                <c:pt idx="73">
                  <c:v>82</c:v>
                </c:pt>
                <c:pt idx="74">
                  <c:v>82.8</c:v>
                </c:pt>
                <c:pt idx="75">
                  <c:v>83.3</c:v>
                </c:pt>
                <c:pt idx="76">
                  <c:v>83.4</c:v>
                </c:pt>
                <c:pt idx="77">
                  <c:v>83.9</c:v>
                </c:pt>
                <c:pt idx="78">
                  <c:v>84</c:v>
                </c:pt>
                <c:pt idx="79">
                  <c:v>84.1</c:v>
                </c:pt>
                <c:pt idx="80">
                  <c:v>84.4</c:v>
                </c:pt>
                <c:pt idx="81">
                  <c:v>84.5</c:v>
                </c:pt>
                <c:pt idx="82">
                  <c:v>84.7</c:v>
                </c:pt>
                <c:pt idx="83">
                  <c:v>85</c:v>
                </c:pt>
                <c:pt idx="84">
                  <c:v>84.8</c:v>
                </c:pt>
                <c:pt idx="85">
                  <c:v>84.7</c:v>
                </c:pt>
                <c:pt idx="86">
                  <c:v>83.8</c:v>
                </c:pt>
                <c:pt idx="87">
                  <c:v>82.1</c:v>
                </c:pt>
                <c:pt idx="88">
                  <c:v>81.3</c:v>
                </c:pt>
                <c:pt idx="89">
                  <c:v>81.2</c:v>
                </c:pt>
                <c:pt idx="90">
                  <c:v>81.099999999999994</c:v>
                </c:pt>
                <c:pt idx="91">
                  <c:v>81.5</c:v>
                </c:pt>
                <c:pt idx="92">
                  <c:v>82</c:v>
                </c:pt>
                <c:pt idx="93">
                  <c:v>82.2</c:v>
                </c:pt>
                <c:pt idx="94">
                  <c:v>83.2</c:v>
                </c:pt>
                <c:pt idx="95">
                  <c:v>84</c:v>
                </c:pt>
                <c:pt idx="96">
                  <c:v>84.5</c:v>
                </c:pt>
                <c:pt idx="97">
                  <c:v>84.7</c:v>
                </c:pt>
                <c:pt idx="98">
                  <c:v>85.5</c:v>
                </c:pt>
                <c:pt idx="99">
                  <c:v>85.4</c:v>
                </c:pt>
                <c:pt idx="100">
                  <c:v>85.8</c:v>
                </c:pt>
                <c:pt idx="101">
                  <c:v>85.8</c:v>
                </c:pt>
                <c:pt idx="102">
                  <c:v>86.3</c:v>
                </c:pt>
                <c:pt idx="103">
                  <c:v>86</c:v>
                </c:pt>
                <c:pt idx="104">
                  <c:v>86.1</c:v>
                </c:pt>
                <c:pt idx="105">
                  <c:v>86.4</c:v>
                </c:pt>
                <c:pt idx="106">
                  <c:v>86.6</c:v>
                </c:pt>
                <c:pt idx="107">
                  <c:v>86.4</c:v>
                </c:pt>
                <c:pt idx="108">
                  <c:v>86.6</c:v>
                </c:pt>
                <c:pt idx="109">
                  <c:v>86.8</c:v>
                </c:pt>
                <c:pt idx="110">
                  <c:v>86.4</c:v>
                </c:pt>
                <c:pt idx="111">
                  <c:v>84.2</c:v>
                </c:pt>
                <c:pt idx="112">
                  <c:v>83.2</c:v>
                </c:pt>
                <c:pt idx="113">
                  <c:v>79.900000000000006</c:v>
                </c:pt>
                <c:pt idx="114">
                  <c:v>80.3</c:v>
                </c:pt>
                <c:pt idx="115">
                  <c:v>79.900000000000006</c:v>
                </c:pt>
                <c:pt idx="116">
                  <c:v>80.2</c:v>
                </c:pt>
                <c:pt idx="117">
                  <c:v>80.7</c:v>
                </c:pt>
                <c:pt idx="118">
                  <c:v>81.099999999999994</c:v>
                </c:pt>
                <c:pt idx="119">
                  <c:v>80.5</c:v>
                </c:pt>
                <c:pt idx="120">
                  <c:v>79.900000000000006</c:v>
                </c:pt>
                <c:pt idx="121">
                  <c:v>79.5</c:v>
                </c:pt>
                <c:pt idx="122">
                  <c:v>79.8</c:v>
                </c:pt>
                <c:pt idx="123">
                  <c:v>80.400000000000006</c:v>
                </c:pt>
                <c:pt idx="124">
                  <c:v>81.099999999999994</c:v>
                </c:pt>
                <c:pt idx="125">
                  <c:v>81.5</c:v>
                </c:pt>
                <c:pt idx="126">
                  <c:v>81.7</c:v>
                </c:pt>
                <c:pt idx="127">
                  <c:v>82.1</c:v>
                </c:pt>
                <c:pt idx="128">
                  <c:v>82.5</c:v>
                </c:pt>
                <c:pt idx="129">
                  <c:v>83</c:v>
                </c:pt>
                <c:pt idx="130">
                  <c:v>83.1</c:v>
                </c:pt>
                <c:pt idx="131">
                  <c:v>83.3</c:v>
                </c:pt>
                <c:pt idx="132">
                  <c:v>83.3</c:v>
                </c:pt>
                <c:pt idx="133">
                  <c:v>82.6</c:v>
                </c:pt>
                <c:pt idx="134">
                  <c:v>81.7</c:v>
                </c:pt>
                <c:pt idx="135">
                  <c:v>80.7</c:v>
                </c:pt>
                <c:pt idx="136">
                  <c:v>80.599999999999994</c:v>
                </c:pt>
                <c:pt idx="137">
                  <c:v>80.7</c:v>
                </c:pt>
                <c:pt idx="138">
                  <c:v>81.2</c:v>
                </c:pt>
                <c:pt idx="139">
                  <c:v>81.5</c:v>
                </c:pt>
                <c:pt idx="140">
                  <c:v>81.8</c:v>
                </c:pt>
                <c:pt idx="141">
                  <c:v>82.3</c:v>
                </c:pt>
                <c:pt idx="142">
                  <c:v>82.5</c:v>
                </c:pt>
                <c:pt idx="143">
                  <c:v>82.9</c:v>
                </c:pt>
                <c:pt idx="144">
                  <c:v>82.6</c:v>
                </c:pt>
                <c:pt idx="145">
                  <c:v>82.3</c:v>
                </c:pt>
                <c:pt idx="146">
                  <c:v>82.5</c:v>
                </c:pt>
                <c:pt idx="147">
                  <c:v>82.6</c:v>
                </c:pt>
                <c:pt idx="148">
                  <c:v>83</c:v>
                </c:pt>
                <c:pt idx="149">
                  <c:v>83.1</c:v>
                </c:pt>
                <c:pt idx="150">
                  <c:v>83.2</c:v>
                </c:pt>
                <c:pt idx="151">
                  <c:v>83.6</c:v>
                </c:pt>
                <c:pt idx="152">
                  <c:v>83.8</c:v>
                </c:pt>
                <c:pt idx="153">
                  <c:v>83.7</c:v>
                </c:pt>
                <c:pt idx="154">
                  <c:v>84.2</c:v>
                </c:pt>
                <c:pt idx="155">
                  <c:v>84.4</c:v>
                </c:pt>
                <c:pt idx="156">
                  <c:v>84.4</c:v>
                </c:pt>
                <c:pt idx="157">
                  <c:v>84.5</c:v>
                </c:pt>
                <c:pt idx="158">
                  <c:v>84.5</c:v>
                </c:pt>
                <c:pt idx="159">
                  <c:v>84.6</c:v>
                </c:pt>
                <c:pt idx="160">
                  <c:v>84.4</c:v>
                </c:pt>
                <c:pt idx="161">
                  <c:v>83.1</c:v>
                </c:pt>
                <c:pt idx="162">
                  <c:v>82.4</c:v>
                </c:pt>
                <c:pt idx="163">
                  <c:v>82</c:v>
                </c:pt>
                <c:pt idx="164">
                  <c:v>81.7</c:v>
                </c:pt>
                <c:pt idx="165">
                  <c:v>81.400000000000006</c:v>
                </c:pt>
                <c:pt idx="166">
                  <c:v>81.7</c:v>
                </c:pt>
                <c:pt idx="167">
                  <c:v>82.3</c:v>
                </c:pt>
                <c:pt idx="168">
                  <c:v>83.1</c:v>
                </c:pt>
                <c:pt idx="169">
                  <c:v>83.6</c:v>
                </c:pt>
                <c:pt idx="170">
                  <c:v>83.8</c:v>
                </c:pt>
                <c:pt idx="171">
                  <c:v>83.9</c:v>
                </c:pt>
                <c:pt idx="172">
                  <c:v>83.8</c:v>
                </c:pt>
                <c:pt idx="173">
                  <c:v>84.1</c:v>
                </c:pt>
                <c:pt idx="174">
                  <c:v>84.4</c:v>
                </c:pt>
                <c:pt idx="175">
                  <c:v>84.5</c:v>
                </c:pt>
                <c:pt idx="176">
                  <c:v>84.6</c:v>
                </c:pt>
                <c:pt idx="177">
                  <c:v>84.8</c:v>
                </c:pt>
                <c:pt idx="178">
                  <c:v>84.8</c:v>
                </c:pt>
                <c:pt idx="179">
                  <c:v>85.1</c:v>
                </c:pt>
                <c:pt idx="180">
                  <c:v>85.1</c:v>
                </c:pt>
                <c:pt idx="181">
                  <c:v>84.9</c:v>
                </c:pt>
                <c:pt idx="182">
                  <c:v>85.3</c:v>
                </c:pt>
                <c:pt idx="183">
                  <c:v>85.7</c:v>
                </c:pt>
                <c:pt idx="184">
                  <c:v>85.8</c:v>
                </c:pt>
                <c:pt idx="185">
                  <c:v>85.1</c:v>
                </c:pt>
                <c:pt idx="186">
                  <c:v>83.1</c:v>
                </c:pt>
                <c:pt idx="187">
                  <c:v>77.8</c:v>
                </c:pt>
                <c:pt idx="188">
                  <c:v>71.400000000000006</c:v>
                </c:pt>
                <c:pt idx="189">
                  <c:v>75.3</c:v>
                </c:pt>
                <c:pt idx="190">
                  <c:v>75.8</c:v>
                </c:pt>
                <c:pt idx="191">
                  <c:v>76.8</c:v>
                </c:pt>
                <c:pt idx="192">
                  <c:v>76.599999999999994</c:v>
                </c:pt>
                <c:pt idx="193">
                  <c:v>77.5</c:v>
                </c:pt>
                <c:pt idx="194">
                  <c:v>69.900000000000006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CD-4E79-ADD8-BD4C4CCF8669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'(03.12-03.01).2018-2019'!$B$21576:$B$22484</c:f>
              <c:strCache>
                <c:ptCount val="195"/>
                <c:pt idx="0">
                  <c:v>02.01.2019 07:00:00</c:v>
                </c:pt>
                <c:pt idx="1">
                  <c:v>02.01.2019 07:02:00</c:v>
                </c:pt>
                <c:pt idx="2">
                  <c:v>02.01.2019 07:04:00</c:v>
                </c:pt>
                <c:pt idx="3">
                  <c:v>02.01.2019 07:06:00</c:v>
                </c:pt>
                <c:pt idx="4">
                  <c:v>02.01.2019 07:08:00</c:v>
                </c:pt>
                <c:pt idx="5">
                  <c:v>02.01.2019 07:10:00</c:v>
                </c:pt>
                <c:pt idx="6">
                  <c:v>02.01.2019 07:12:00</c:v>
                </c:pt>
                <c:pt idx="7">
                  <c:v>02.01.2019 07:14:00</c:v>
                </c:pt>
                <c:pt idx="8">
                  <c:v>02.01.2019 07:16:00</c:v>
                </c:pt>
                <c:pt idx="9">
                  <c:v>02.01.2019 07:18:00</c:v>
                </c:pt>
                <c:pt idx="10">
                  <c:v>02.01.2019 07:20:00</c:v>
                </c:pt>
                <c:pt idx="11">
                  <c:v>02.01.2019 07:22:00</c:v>
                </c:pt>
                <c:pt idx="12">
                  <c:v>02.01.2019 07:24:00</c:v>
                </c:pt>
                <c:pt idx="13">
                  <c:v>02.01.2019 07:26:00</c:v>
                </c:pt>
                <c:pt idx="14">
                  <c:v>02.01.2019 07:28:00</c:v>
                </c:pt>
                <c:pt idx="15">
                  <c:v>02.01.2019 07:30:00</c:v>
                </c:pt>
                <c:pt idx="16">
                  <c:v>02.01.2019 07:32:00</c:v>
                </c:pt>
                <c:pt idx="17">
                  <c:v>02.01.2019 07:34:00</c:v>
                </c:pt>
                <c:pt idx="18">
                  <c:v>02.01.2019 07:36:00</c:v>
                </c:pt>
                <c:pt idx="19">
                  <c:v>02.01.2019 07:38:00</c:v>
                </c:pt>
                <c:pt idx="20">
                  <c:v>02.01.2019 07:40:00</c:v>
                </c:pt>
                <c:pt idx="21">
                  <c:v>02.01.2019 07:42:00</c:v>
                </c:pt>
                <c:pt idx="22">
                  <c:v>02.01.2019 07:44:00</c:v>
                </c:pt>
                <c:pt idx="23">
                  <c:v>02.01.2019 07:46:00</c:v>
                </c:pt>
                <c:pt idx="24">
                  <c:v>02.01.2019 07:48:00</c:v>
                </c:pt>
                <c:pt idx="25">
                  <c:v>02.01.2019 07:50:00</c:v>
                </c:pt>
                <c:pt idx="26">
                  <c:v>02.01.2019 07:52:00</c:v>
                </c:pt>
                <c:pt idx="27">
                  <c:v>02.01.2019 07:54:00</c:v>
                </c:pt>
                <c:pt idx="28">
                  <c:v>02.01.2019 07:56:00</c:v>
                </c:pt>
                <c:pt idx="29">
                  <c:v>02.01.2019 07:58:00</c:v>
                </c:pt>
                <c:pt idx="30">
                  <c:v>02.01.2019 08:00:00</c:v>
                </c:pt>
                <c:pt idx="31">
                  <c:v>02.01.2019 08:02:00</c:v>
                </c:pt>
                <c:pt idx="32">
                  <c:v>02.01.2019 08:04:00</c:v>
                </c:pt>
                <c:pt idx="33">
                  <c:v>02.01.2019 08:06:00</c:v>
                </c:pt>
                <c:pt idx="34">
                  <c:v>02.01.2019 08:08:00</c:v>
                </c:pt>
                <c:pt idx="35">
                  <c:v>02.01.2019 08:10:00</c:v>
                </c:pt>
                <c:pt idx="36">
                  <c:v>02.01.2019 08:12:00</c:v>
                </c:pt>
                <c:pt idx="37">
                  <c:v>02.01.2019 08:14:00</c:v>
                </c:pt>
                <c:pt idx="38">
                  <c:v>02.01.2019 08:16:00</c:v>
                </c:pt>
                <c:pt idx="39">
                  <c:v>02.01.2019 08:18:00</c:v>
                </c:pt>
                <c:pt idx="40">
                  <c:v>02.01.2019 08:20:00</c:v>
                </c:pt>
                <c:pt idx="41">
                  <c:v>02.01.2019 08:22:00</c:v>
                </c:pt>
                <c:pt idx="42">
                  <c:v>02.01.2019 08:24:00</c:v>
                </c:pt>
                <c:pt idx="43">
                  <c:v>02.01.2019 08:26:00</c:v>
                </c:pt>
                <c:pt idx="44">
                  <c:v>02.01.2019 08:28:00</c:v>
                </c:pt>
                <c:pt idx="45">
                  <c:v>02.01.2019 08:30:00</c:v>
                </c:pt>
                <c:pt idx="46">
                  <c:v>02.01.2019 08:32:00</c:v>
                </c:pt>
                <c:pt idx="47">
                  <c:v>02.01.2019 08:34:00</c:v>
                </c:pt>
                <c:pt idx="48">
                  <c:v>02.01.2019 08:36:00</c:v>
                </c:pt>
                <c:pt idx="49">
                  <c:v>02.01.2019 08:38:00</c:v>
                </c:pt>
                <c:pt idx="50">
                  <c:v>02.01.2019 08:40:00</c:v>
                </c:pt>
                <c:pt idx="51">
                  <c:v>02.01.2019 08:42:00</c:v>
                </c:pt>
                <c:pt idx="52">
                  <c:v>02.01.2019 08:44:00</c:v>
                </c:pt>
                <c:pt idx="53">
                  <c:v>02.01.2019 08:46:00</c:v>
                </c:pt>
                <c:pt idx="54">
                  <c:v>02.01.2019 08:48:00</c:v>
                </c:pt>
                <c:pt idx="55">
                  <c:v>02.01.2019 08:50:00</c:v>
                </c:pt>
                <c:pt idx="56">
                  <c:v>02.01.2019 08:52:00</c:v>
                </c:pt>
                <c:pt idx="57">
                  <c:v>02.01.2019 08:54:00</c:v>
                </c:pt>
                <c:pt idx="58">
                  <c:v>02.01.2019 08:56:00</c:v>
                </c:pt>
                <c:pt idx="59">
                  <c:v>02.01.2019 08:58:00</c:v>
                </c:pt>
                <c:pt idx="60">
                  <c:v>02.01.2019 09:00:00</c:v>
                </c:pt>
                <c:pt idx="61">
                  <c:v>02.01.2019 09:02:00</c:v>
                </c:pt>
                <c:pt idx="62">
                  <c:v>02.01.2019 09:04:00</c:v>
                </c:pt>
                <c:pt idx="63">
                  <c:v>02.01.2019 09:06:00</c:v>
                </c:pt>
                <c:pt idx="64">
                  <c:v>02.01.2019 09:08:00</c:v>
                </c:pt>
                <c:pt idx="65">
                  <c:v>02.01.2019 09:10:00</c:v>
                </c:pt>
                <c:pt idx="66">
                  <c:v>02.01.2019 09:12:00</c:v>
                </c:pt>
                <c:pt idx="67">
                  <c:v>02.01.2019 09:14:00</c:v>
                </c:pt>
                <c:pt idx="68">
                  <c:v>02.01.2019 09:16:00</c:v>
                </c:pt>
                <c:pt idx="69">
                  <c:v>02.01.2019 09:18:00</c:v>
                </c:pt>
                <c:pt idx="70">
                  <c:v>02.01.2019 09:20:00</c:v>
                </c:pt>
                <c:pt idx="71">
                  <c:v>02.01.2019 09:22:00</c:v>
                </c:pt>
                <c:pt idx="72">
                  <c:v>02.01.2019 09:24:00</c:v>
                </c:pt>
                <c:pt idx="73">
                  <c:v>02.01.2019 09:26:00</c:v>
                </c:pt>
                <c:pt idx="74">
                  <c:v>02.01.2019 09:28:00</c:v>
                </c:pt>
                <c:pt idx="75">
                  <c:v>02.01.2019 09:30:00</c:v>
                </c:pt>
                <c:pt idx="76">
                  <c:v>02.01.2019 09:32:00</c:v>
                </c:pt>
                <c:pt idx="77">
                  <c:v>02.01.2019 09:34:00</c:v>
                </c:pt>
                <c:pt idx="78">
                  <c:v>02.01.2019 09:36:00</c:v>
                </c:pt>
                <c:pt idx="79">
                  <c:v>02.01.2019 09:38:00</c:v>
                </c:pt>
                <c:pt idx="80">
                  <c:v>02.01.2019 09:40:00</c:v>
                </c:pt>
                <c:pt idx="81">
                  <c:v>02.01.2019 09:42:00</c:v>
                </c:pt>
                <c:pt idx="82">
                  <c:v>02.01.2019 09:44:00</c:v>
                </c:pt>
                <c:pt idx="83">
                  <c:v>02.01.2019 09:46:00</c:v>
                </c:pt>
                <c:pt idx="84">
                  <c:v>02.01.2019 09:48:00</c:v>
                </c:pt>
                <c:pt idx="85">
                  <c:v>02.01.2019 09:50:00</c:v>
                </c:pt>
                <c:pt idx="86">
                  <c:v>02.01.2019 09:52:00</c:v>
                </c:pt>
                <c:pt idx="87">
                  <c:v>02.01.2019 09:54:00</c:v>
                </c:pt>
                <c:pt idx="88">
                  <c:v>02.01.2019 09:56:00</c:v>
                </c:pt>
                <c:pt idx="89">
                  <c:v>02.01.2019 09:58:00</c:v>
                </c:pt>
                <c:pt idx="90">
                  <c:v>02.01.2019 10:00:00</c:v>
                </c:pt>
                <c:pt idx="91">
                  <c:v>02.01.2019 10:02:00</c:v>
                </c:pt>
                <c:pt idx="92">
                  <c:v>02.01.2019 10:04:00</c:v>
                </c:pt>
                <c:pt idx="93">
                  <c:v>02.01.2019 10:06:00</c:v>
                </c:pt>
                <c:pt idx="94">
                  <c:v>02.01.2019 10:08:00</c:v>
                </c:pt>
                <c:pt idx="95">
                  <c:v>02.01.2019 10:10:00</c:v>
                </c:pt>
                <c:pt idx="96">
                  <c:v>02.01.2019 10:12:00</c:v>
                </c:pt>
                <c:pt idx="97">
                  <c:v>02.01.2019 10:14:00</c:v>
                </c:pt>
                <c:pt idx="98">
                  <c:v>02.01.2019 10:16:00</c:v>
                </c:pt>
                <c:pt idx="99">
                  <c:v>02.01.2019 10:18:00</c:v>
                </c:pt>
                <c:pt idx="100">
                  <c:v>02.01.2019 10:20:00</c:v>
                </c:pt>
                <c:pt idx="101">
                  <c:v>02.01.2019 10:22:00</c:v>
                </c:pt>
                <c:pt idx="102">
                  <c:v>02.01.2019 10:24:00</c:v>
                </c:pt>
                <c:pt idx="103">
                  <c:v>02.01.2019 10:26:00</c:v>
                </c:pt>
                <c:pt idx="104">
                  <c:v>02.01.2019 10:28:00</c:v>
                </c:pt>
                <c:pt idx="105">
                  <c:v>02.01.2019 10:30:00</c:v>
                </c:pt>
                <c:pt idx="106">
                  <c:v>02.01.2019 10:32:00</c:v>
                </c:pt>
                <c:pt idx="107">
                  <c:v>02.01.2019 10:34:00</c:v>
                </c:pt>
                <c:pt idx="108">
                  <c:v>02.01.2019 10:36:00</c:v>
                </c:pt>
                <c:pt idx="109">
                  <c:v>02.01.2019 10:38:00</c:v>
                </c:pt>
                <c:pt idx="110">
                  <c:v>02.01.2019 10:40:00</c:v>
                </c:pt>
                <c:pt idx="111">
                  <c:v>02.01.2019 10:42:00</c:v>
                </c:pt>
                <c:pt idx="112">
                  <c:v>02.01.2019 10:44:00</c:v>
                </c:pt>
                <c:pt idx="113">
                  <c:v>02.01.2019 10:46:00</c:v>
                </c:pt>
                <c:pt idx="114">
                  <c:v>02.01.2019 10:48:00</c:v>
                </c:pt>
                <c:pt idx="115">
                  <c:v>02.01.2019 10:50:00</c:v>
                </c:pt>
                <c:pt idx="116">
                  <c:v>02.01.2019 10:52:00</c:v>
                </c:pt>
                <c:pt idx="117">
                  <c:v>02.01.2019 10:54:00</c:v>
                </c:pt>
                <c:pt idx="118">
                  <c:v>02.01.2019 10:56:00</c:v>
                </c:pt>
                <c:pt idx="119">
                  <c:v>02.01.2019 10:58:00</c:v>
                </c:pt>
                <c:pt idx="120">
                  <c:v>02.01.2019 11:00:00</c:v>
                </c:pt>
                <c:pt idx="121">
                  <c:v>02.01.2019 11:02:00</c:v>
                </c:pt>
                <c:pt idx="122">
                  <c:v>02.01.2019 11:04:00</c:v>
                </c:pt>
                <c:pt idx="123">
                  <c:v>02.01.2019 11:06:00</c:v>
                </c:pt>
                <c:pt idx="124">
                  <c:v>02.01.2019 11:08:00</c:v>
                </c:pt>
                <c:pt idx="125">
                  <c:v>02.01.2019 11:10:00</c:v>
                </c:pt>
                <c:pt idx="126">
                  <c:v>02.01.2019 11:12:00</c:v>
                </c:pt>
                <c:pt idx="127">
                  <c:v>02.01.2019 11:14:00</c:v>
                </c:pt>
                <c:pt idx="128">
                  <c:v>02.01.2019 11:16:00</c:v>
                </c:pt>
                <c:pt idx="129">
                  <c:v>02.01.2019 11:18:00</c:v>
                </c:pt>
                <c:pt idx="130">
                  <c:v>02.01.2019 11:20:00</c:v>
                </c:pt>
                <c:pt idx="131">
                  <c:v>02.01.2019 11:22:00</c:v>
                </c:pt>
                <c:pt idx="132">
                  <c:v>02.01.2019 11:24:00</c:v>
                </c:pt>
                <c:pt idx="133">
                  <c:v>02.01.2019 11:26:00</c:v>
                </c:pt>
                <c:pt idx="134">
                  <c:v>02.01.2019 11:28:00</c:v>
                </c:pt>
                <c:pt idx="135">
                  <c:v>02.01.2019 11:30:00</c:v>
                </c:pt>
                <c:pt idx="136">
                  <c:v>02.01.2019 11:32:00</c:v>
                </c:pt>
                <c:pt idx="137">
                  <c:v>02.01.2019 11:34:00</c:v>
                </c:pt>
                <c:pt idx="138">
                  <c:v>02.01.2019 11:36:00</c:v>
                </c:pt>
                <c:pt idx="139">
                  <c:v>02.01.2019 11:38:00</c:v>
                </c:pt>
                <c:pt idx="140">
                  <c:v>02.01.2019 11:40:00</c:v>
                </c:pt>
                <c:pt idx="141">
                  <c:v>02.01.2019 11:42:00</c:v>
                </c:pt>
                <c:pt idx="142">
                  <c:v>02.01.2019 11:44:00</c:v>
                </c:pt>
                <c:pt idx="143">
                  <c:v>02.01.2019 11:46:00</c:v>
                </c:pt>
                <c:pt idx="144">
                  <c:v>02.01.2019 11:48:00</c:v>
                </c:pt>
                <c:pt idx="145">
                  <c:v>02.01.2019 11:50:00</c:v>
                </c:pt>
                <c:pt idx="146">
                  <c:v>02.01.2019 11:52:00</c:v>
                </c:pt>
                <c:pt idx="147">
                  <c:v>02.01.2019 11:54:00</c:v>
                </c:pt>
                <c:pt idx="148">
                  <c:v>02.01.2019 11:56:00</c:v>
                </c:pt>
                <c:pt idx="149">
                  <c:v>02.01.2019 11:58:00</c:v>
                </c:pt>
                <c:pt idx="150">
                  <c:v>02.01.2019 12:00:00</c:v>
                </c:pt>
                <c:pt idx="151">
                  <c:v>02.01.2019 12:02:00</c:v>
                </c:pt>
                <c:pt idx="152">
                  <c:v>02.01.2019 12:04:00</c:v>
                </c:pt>
                <c:pt idx="153">
                  <c:v>02.01.2019 12:06:00</c:v>
                </c:pt>
                <c:pt idx="154">
                  <c:v>02.01.2019 12:08:00</c:v>
                </c:pt>
                <c:pt idx="155">
                  <c:v>02.01.2019 12:10:00</c:v>
                </c:pt>
                <c:pt idx="156">
                  <c:v>02.01.2019 12:12:00</c:v>
                </c:pt>
                <c:pt idx="157">
                  <c:v>02.01.2019 12:14:00</c:v>
                </c:pt>
                <c:pt idx="158">
                  <c:v>02.01.2019 12:16:00</c:v>
                </c:pt>
                <c:pt idx="159">
                  <c:v>02.01.2019 12:18:00</c:v>
                </c:pt>
                <c:pt idx="160">
                  <c:v>02.01.2019 12:20:00</c:v>
                </c:pt>
                <c:pt idx="161">
                  <c:v>02.01.2019 12:22:00</c:v>
                </c:pt>
                <c:pt idx="162">
                  <c:v>02.01.2019 12:24:00</c:v>
                </c:pt>
                <c:pt idx="163">
                  <c:v>02.01.2019 12:26:00</c:v>
                </c:pt>
                <c:pt idx="164">
                  <c:v>02.01.2019 12:28:00</c:v>
                </c:pt>
                <c:pt idx="165">
                  <c:v>02.01.2019 12:30:00</c:v>
                </c:pt>
                <c:pt idx="166">
                  <c:v>02.01.2019 12:32:00</c:v>
                </c:pt>
                <c:pt idx="167">
                  <c:v>02.01.2019 12:34:00</c:v>
                </c:pt>
                <c:pt idx="168">
                  <c:v>02.01.2019 12:36:00</c:v>
                </c:pt>
                <c:pt idx="169">
                  <c:v>02.01.2019 12:38:00</c:v>
                </c:pt>
                <c:pt idx="170">
                  <c:v>02.01.2019 12:40:00</c:v>
                </c:pt>
                <c:pt idx="171">
                  <c:v>02.01.2019 12:42:00</c:v>
                </c:pt>
                <c:pt idx="172">
                  <c:v>02.01.2019 12:44:00</c:v>
                </c:pt>
                <c:pt idx="173">
                  <c:v>02.01.2019 12:46:00</c:v>
                </c:pt>
                <c:pt idx="174">
                  <c:v>02.01.2019 12:48:00</c:v>
                </c:pt>
                <c:pt idx="175">
                  <c:v>02.01.2019 12:50:00</c:v>
                </c:pt>
                <c:pt idx="176">
                  <c:v>02.01.2019 12:52:00</c:v>
                </c:pt>
                <c:pt idx="177">
                  <c:v>02.01.2019 12:54:00</c:v>
                </c:pt>
                <c:pt idx="178">
                  <c:v>02.01.2019 12:56:00</c:v>
                </c:pt>
                <c:pt idx="179">
                  <c:v>02.01.2019 12:58:00</c:v>
                </c:pt>
                <c:pt idx="180">
                  <c:v>02.01.2019 13:00:00</c:v>
                </c:pt>
                <c:pt idx="181">
                  <c:v>02.01.2019 13:02:00</c:v>
                </c:pt>
                <c:pt idx="182">
                  <c:v>02.01.2019 13:04:00</c:v>
                </c:pt>
                <c:pt idx="183">
                  <c:v>02.01.2019 13:06:00</c:v>
                </c:pt>
                <c:pt idx="184">
                  <c:v>02.01.2019 13:08:00</c:v>
                </c:pt>
                <c:pt idx="185">
                  <c:v>02.01.2019 13:10:00</c:v>
                </c:pt>
                <c:pt idx="186">
                  <c:v>02.01.2019 13:12:00</c:v>
                </c:pt>
                <c:pt idx="187">
                  <c:v>02.01.2019 13:14:00</c:v>
                </c:pt>
                <c:pt idx="188">
                  <c:v>02.01.2019 13:16:00</c:v>
                </c:pt>
                <c:pt idx="189">
                  <c:v>02.01.2019 13:18:00</c:v>
                </c:pt>
                <c:pt idx="190">
                  <c:v>02.01.2019 13:20:00</c:v>
                </c:pt>
                <c:pt idx="191">
                  <c:v>02.01.2019 13:22:00</c:v>
                </c:pt>
                <c:pt idx="192">
                  <c:v>02.01.2019 13:24:00</c:v>
                </c:pt>
                <c:pt idx="193">
                  <c:v>02.01.2019 13:26:00</c:v>
                </c:pt>
                <c:pt idx="194">
                  <c:v>03.01.2019 13:16:00</c:v>
                </c:pt>
              </c:strCache>
            </c:strRef>
          </c:cat>
          <c:val>
            <c:numRef>
              <c:f>'(03.12-03.01).2018-2019'!$F$21576:$F$22484</c:f>
              <c:numCache>
                <c:formatCode>General</c:formatCode>
                <c:ptCount val="195"/>
                <c:pt idx="0">
                  <c:v>448</c:v>
                </c:pt>
                <c:pt idx="1">
                  <c:v>500</c:v>
                </c:pt>
                <c:pt idx="2">
                  <c:v>489</c:v>
                </c:pt>
                <c:pt idx="3">
                  <c:v>519</c:v>
                </c:pt>
                <c:pt idx="4">
                  <c:v>548</c:v>
                </c:pt>
                <c:pt idx="5">
                  <c:v>559</c:v>
                </c:pt>
                <c:pt idx="6">
                  <c:v>609</c:v>
                </c:pt>
                <c:pt idx="7">
                  <c:v>623</c:v>
                </c:pt>
                <c:pt idx="8">
                  <c:v>721</c:v>
                </c:pt>
                <c:pt idx="9">
                  <c:v>767</c:v>
                </c:pt>
                <c:pt idx="10">
                  <c:v>843</c:v>
                </c:pt>
                <c:pt idx="11">
                  <c:v>932</c:v>
                </c:pt>
                <c:pt idx="12">
                  <c:v>1018</c:v>
                </c:pt>
                <c:pt idx="13">
                  <c:v>1104</c:v>
                </c:pt>
                <c:pt idx="14">
                  <c:v>1167</c:v>
                </c:pt>
                <c:pt idx="15">
                  <c:v>1280</c:v>
                </c:pt>
                <c:pt idx="16">
                  <c:v>1374</c:v>
                </c:pt>
                <c:pt idx="17">
                  <c:v>1406</c:v>
                </c:pt>
                <c:pt idx="18">
                  <c:v>1478</c:v>
                </c:pt>
                <c:pt idx="19">
                  <c:v>1462</c:v>
                </c:pt>
                <c:pt idx="20">
                  <c:v>1528</c:v>
                </c:pt>
                <c:pt idx="21">
                  <c:v>1502</c:v>
                </c:pt>
                <c:pt idx="22">
                  <c:v>1446</c:v>
                </c:pt>
                <c:pt idx="23">
                  <c:v>1456</c:v>
                </c:pt>
                <c:pt idx="24">
                  <c:v>1424</c:v>
                </c:pt>
                <c:pt idx="25">
                  <c:v>1511</c:v>
                </c:pt>
                <c:pt idx="26">
                  <c:v>1547</c:v>
                </c:pt>
                <c:pt idx="27">
                  <c:v>1634</c:v>
                </c:pt>
                <c:pt idx="28">
                  <c:v>1621</c:v>
                </c:pt>
                <c:pt idx="29">
                  <c:v>1640</c:v>
                </c:pt>
                <c:pt idx="30">
                  <c:v>1687</c:v>
                </c:pt>
                <c:pt idx="31">
                  <c:v>1747</c:v>
                </c:pt>
                <c:pt idx="32">
                  <c:v>1861</c:v>
                </c:pt>
                <c:pt idx="33">
                  <c:v>1885</c:v>
                </c:pt>
                <c:pt idx="34">
                  <c:v>1751</c:v>
                </c:pt>
                <c:pt idx="35">
                  <c:v>1912</c:v>
                </c:pt>
                <c:pt idx="36">
                  <c:v>1944</c:v>
                </c:pt>
                <c:pt idx="37">
                  <c:v>2138</c:v>
                </c:pt>
                <c:pt idx="38">
                  <c:v>2120</c:v>
                </c:pt>
                <c:pt idx="39">
                  <c:v>2149</c:v>
                </c:pt>
                <c:pt idx="40">
                  <c:v>2173</c:v>
                </c:pt>
                <c:pt idx="41">
                  <c:v>1960</c:v>
                </c:pt>
                <c:pt idx="42">
                  <c:v>1825</c:v>
                </c:pt>
                <c:pt idx="43">
                  <c:v>1758</c:v>
                </c:pt>
                <c:pt idx="44">
                  <c:v>1769</c:v>
                </c:pt>
                <c:pt idx="45">
                  <c:v>1783</c:v>
                </c:pt>
                <c:pt idx="46">
                  <c:v>1819</c:v>
                </c:pt>
                <c:pt idx="47">
                  <c:v>1871</c:v>
                </c:pt>
                <c:pt idx="48">
                  <c:v>1870</c:v>
                </c:pt>
                <c:pt idx="49">
                  <c:v>1875</c:v>
                </c:pt>
                <c:pt idx="50">
                  <c:v>1882</c:v>
                </c:pt>
                <c:pt idx="51">
                  <c:v>1908</c:v>
                </c:pt>
                <c:pt idx="52">
                  <c:v>1952</c:v>
                </c:pt>
                <c:pt idx="53">
                  <c:v>2035</c:v>
                </c:pt>
                <c:pt idx="54">
                  <c:v>2039</c:v>
                </c:pt>
                <c:pt idx="55">
                  <c:v>2050</c:v>
                </c:pt>
                <c:pt idx="56">
                  <c:v>2011</c:v>
                </c:pt>
                <c:pt idx="57">
                  <c:v>2019</c:v>
                </c:pt>
                <c:pt idx="58">
                  <c:v>2016</c:v>
                </c:pt>
                <c:pt idx="59">
                  <c:v>2021</c:v>
                </c:pt>
                <c:pt idx="60">
                  <c:v>2141</c:v>
                </c:pt>
                <c:pt idx="61">
                  <c:v>2070</c:v>
                </c:pt>
                <c:pt idx="62">
                  <c:v>2002</c:v>
                </c:pt>
                <c:pt idx="63">
                  <c:v>1998</c:v>
                </c:pt>
                <c:pt idx="64">
                  <c:v>2074</c:v>
                </c:pt>
                <c:pt idx="65">
                  <c:v>2178</c:v>
                </c:pt>
                <c:pt idx="66">
                  <c:v>2240</c:v>
                </c:pt>
                <c:pt idx="67">
                  <c:v>2349</c:v>
                </c:pt>
                <c:pt idx="68">
                  <c:v>2441</c:v>
                </c:pt>
                <c:pt idx="69">
                  <c:v>2495</c:v>
                </c:pt>
                <c:pt idx="70">
                  <c:v>2653</c:v>
                </c:pt>
                <c:pt idx="71">
                  <c:v>2853</c:v>
                </c:pt>
                <c:pt idx="72">
                  <c:v>2977</c:v>
                </c:pt>
                <c:pt idx="73">
                  <c:v>3145</c:v>
                </c:pt>
                <c:pt idx="74">
                  <c:v>3262</c:v>
                </c:pt>
                <c:pt idx="75">
                  <c:v>3385</c:v>
                </c:pt>
                <c:pt idx="76">
                  <c:v>3536</c:v>
                </c:pt>
                <c:pt idx="77">
                  <c:v>3673</c:v>
                </c:pt>
                <c:pt idx="78">
                  <c:v>3782</c:v>
                </c:pt>
                <c:pt idx="79">
                  <c:v>3920</c:v>
                </c:pt>
                <c:pt idx="80">
                  <c:v>3996</c:v>
                </c:pt>
                <c:pt idx="81">
                  <c:v>4130</c:v>
                </c:pt>
                <c:pt idx="82">
                  <c:v>4276</c:v>
                </c:pt>
                <c:pt idx="83">
                  <c:v>4354</c:v>
                </c:pt>
                <c:pt idx="84">
                  <c:v>4479</c:v>
                </c:pt>
                <c:pt idx="85">
                  <c:v>4458</c:v>
                </c:pt>
                <c:pt idx="86">
                  <c:v>3983</c:v>
                </c:pt>
                <c:pt idx="87">
                  <c:v>3490</c:v>
                </c:pt>
                <c:pt idx="88">
                  <c:v>3305</c:v>
                </c:pt>
                <c:pt idx="89">
                  <c:v>3318</c:v>
                </c:pt>
                <c:pt idx="90">
                  <c:v>3387</c:v>
                </c:pt>
                <c:pt idx="91">
                  <c:v>3443</c:v>
                </c:pt>
                <c:pt idx="92">
                  <c:v>3556</c:v>
                </c:pt>
                <c:pt idx="93">
                  <c:v>3439</c:v>
                </c:pt>
                <c:pt idx="94">
                  <c:v>3669</c:v>
                </c:pt>
                <c:pt idx="95">
                  <c:v>3887</c:v>
                </c:pt>
                <c:pt idx="96">
                  <c:v>3983</c:v>
                </c:pt>
                <c:pt idx="97">
                  <c:v>4147</c:v>
                </c:pt>
                <c:pt idx="98">
                  <c:v>4300</c:v>
                </c:pt>
                <c:pt idx="99">
                  <c:v>4434</c:v>
                </c:pt>
                <c:pt idx="100">
                  <c:v>4583</c:v>
                </c:pt>
                <c:pt idx="101">
                  <c:v>4767</c:v>
                </c:pt>
                <c:pt idx="102">
                  <c:v>4899</c:v>
                </c:pt>
                <c:pt idx="103">
                  <c:v>5080</c:v>
                </c:pt>
                <c:pt idx="104">
                  <c:v>5238</c:v>
                </c:pt>
                <c:pt idx="105">
                  <c:v>5390</c:v>
                </c:pt>
                <c:pt idx="106">
                  <c:v>5475</c:v>
                </c:pt>
                <c:pt idx="107">
                  <c:v>5546</c:v>
                </c:pt>
                <c:pt idx="108">
                  <c:v>5665</c:v>
                </c:pt>
                <c:pt idx="109">
                  <c:v>5769</c:v>
                </c:pt>
                <c:pt idx="110">
                  <c:v>5632</c:v>
                </c:pt>
                <c:pt idx="111">
                  <c:v>5087</c:v>
                </c:pt>
                <c:pt idx="112">
                  <c:v>4321</c:v>
                </c:pt>
                <c:pt idx="113">
                  <c:v>3701</c:v>
                </c:pt>
                <c:pt idx="114">
                  <c:v>3359</c:v>
                </c:pt>
                <c:pt idx="115">
                  <c:v>3063</c:v>
                </c:pt>
                <c:pt idx="116">
                  <c:v>2837</c:v>
                </c:pt>
                <c:pt idx="117">
                  <c:v>2707</c:v>
                </c:pt>
                <c:pt idx="118">
                  <c:v>2686</c:v>
                </c:pt>
                <c:pt idx="119">
                  <c:v>2266</c:v>
                </c:pt>
                <c:pt idx="120">
                  <c:v>1952</c:v>
                </c:pt>
                <c:pt idx="121">
                  <c:v>1996</c:v>
                </c:pt>
                <c:pt idx="122">
                  <c:v>2149</c:v>
                </c:pt>
                <c:pt idx="123">
                  <c:v>2248</c:v>
                </c:pt>
                <c:pt idx="124">
                  <c:v>2417</c:v>
                </c:pt>
                <c:pt idx="125">
                  <c:v>2509</c:v>
                </c:pt>
                <c:pt idx="126">
                  <c:v>2617</c:v>
                </c:pt>
                <c:pt idx="127">
                  <c:v>2732</c:v>
                </c:pt>
                <c:pt idx="128">
                  <c:v>2841</c:v>
                </c:pt>
                <c:pt idx="129">
                  <c:v>2942</c:v>
                </c:pt>
                <c:pt idx="130">
                  <c:v>3053</c:v>
                </c:pt>
                <c:pt idx="131">
                  <c:v>3150</c:v>
                </c:pt>
                <c:pt idx="132">
                  <c:v>3174</c:v>
                </c:pt>
                <c:pt idx="133">
                  <c:v>2839</c:v>
                </c:pt>
                <c:pt idx="134">
                  <c:v>2781</c:v>
                </c:pt>
                <c:pt idx="135">
                  <c:v>2713</c:v>
                </c:pt>
                <c:pt idx="136">
                  <c:v>2490</c:v>
                </c:pt>
                <c:pt idx="137">
                  <c:v>2726</c:v>
                </c:pt>
                <c:pt idx="138">
                  <c:v>2866</c:v>
                </c:pt>
                <c:pt idx="139">
                  <c:v>2996</c:v>
                </c:pt>
                <c:pt idx="140">
                  <c:v>3106</c:v>
                </c:pt>
                <c:pt idx="141">
                  <c:v>3224</c:v>
                </c:pt>
                <c:pt idx="142">
                  <c:v>3351</c:v>
                </c:pt>
                <c:pt idx="143">
                  <c:v>3373</c:v>
                </c:pt>
                <c:pt idx="144">
                  <c:v>3207</c:v>
                </c:pt>
                <c:pt idx="145">
                  <c:v>3234</c:v>
                </c:pt>
                <c:pt idx="146">
                  <c:v>3234</c:v>
                </c:pt>
                <c:pt idx="147">
                  <c:v>3398</c:v>
                </c:pt>
                <c:pt idx="148">
                  <c:v>3500</c:v>
                </c:pt>
                <c:pt idx="149">
                  <c:v>3639</c:v>
                </c:pt>
                <c:pt idx="150">
                  <c:v>3765</c:v>
                </c:pt>
                <c:pt idx="151">
                  <c:v>3857</c:v>
                </c:pt>
                <c:pt idx="152">
                  <c:v>3983</c:v>
                </c:pt>
                <c:pt idx="153">
                  <c:v>4101</c:v>
                </c:pt>
                <c:pt idx="154">
                  <c:v>4229</c:v>
                </c:pt>
                <c:pt idx="155">
                  <c:v>4324</c:v>
                </c:pt>
                <c:pt idx="156">
                  <c:v>4426</c:v>
                </c:pt>
                <c:pt idx="157">
                  <c:v>4540</c:v>
                </c:pt>
                <c:pt idx="158">
                  <c:v>4654</c:v>
                </c:pt>
                <c:pt idx="159">
                  <c:v>4782</c:v>
                </c:pt>
                <c:pt idx="160">
                  <c:v>4481</c:v>
                </c:pt>
                <c:pt idx="161">
                  <c:v>4106</c:v>
                </c:pt>
                <c:pt idx="162">
                  <c:v>4142</c:v>
                </c:pt>
                <c:pt idx="163">
                  <c:v>4066</c:v>
                </c:pt>
                <c:pt idx="164">
                  <c:v>3933</c:v>
                </c:pt>
                <c:pt idx="165">
                  <c:v>3833</c:v>
                </c:pt>
                <c:pt idx="166">
                  <c:v>3895</c:v>
                </c:pt>
                <c:pt idx="167">
                  <c:v>4106</c:v>
                </c:pt>
                <c:pt idx="168">
                  <c:v>4238</c:v>
                </c:pt>
                <c:pt idx="169">
                  <c:v>4374</c:v>
                </c:pt>
                <c:pt idx="170">
                  <c:v>4505</c:v>
                </c:pt>
                <c:pt idx="171">
                  <c:v>4584</c:v>
                </c:pt>
                <c:pt idx="172">
                  <c:v>4740</c:v>
                </c:pt>
                <c:pt idx="173">
                  <c:v>4816</c:v>
                </c:pt>
                <c:pt idx="174">
                  <c:v>4910</c:v>
                </c:pt>
                <c:pt idx="175">
                  <c:v>4983</c:v>
                </c:pt>
                <c:pt idx="176">
                  <c:v>5083</c:v>
                </c:pt>
                <c:pt idx="177">
                  <c:v>5187</c:v>
                </c:pt>
                <c:pt idx="178">
                  <c:v>5269</c:v>
                </c:pt>
                <c:pt idx="179">
                  <c:v>5363</c:v>
                </c:pt>
                <c:pt idx="180">
                  <c:v>5448</c:v>
                </c:pt>
                <c:pt idx="181">
                  <c:v>5583</c:v>
                </c:pt>
                <c:pt idx="182">
                  <c:v>5741</c:v>
                </c:pt>
                <c:pt idx="183">
                  <c:v>5854</c:v>
                </c:pt>
                <c:pt idx="184">
                  <c:v>5948</c:v>
                </c:pt>
                <c:pt idx="185">
                  <c:v>5695</c:v>
                </c:pt>
                <c:pt idx="186">
                  <c:v>4332</c:v>
                </c:pt>
                <c:pt idx="187">
                  <c:v>2529</c:v>
                </c:pt>
                <c:pt idx="188">
                  <c:v>1774</c:v>
                </c:pt>
                <c:pt idx="189">
                  <c:v>1619</c:v>
                </c:pt>
                <c:pt idx="190">
                  <c:v>1597</c:v>
                </c:pt>
                <c:pt idx="191">
                  <c:v>1500</c:v>
                </c:pt>
                <c:pt idx="192">
                  <c:v>1461</c:v>
                </c:pt>
                <c:pt idx="193">
                  <c:v>1432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CD-4E79-ADD8-BD4C4CCF8669}"/>
            </c:ext>
          </c:extLst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'(03.12-03.01).2018-2019'!$B$21576:$B$22484</c:f>
              <c:strCache>
                <c:ptCount val="195"/>
                <c:pt idx="0">
                  <c:v>02.01.2019 07:00:00</c:v>
                </c:pt>
                <c:pt idx="1">
                  <c:v>02.01.2019 07:02:00</c:v>
                </c:pt>
                <c:pt idx="2">
                  <c:v>02.01.2019 07:04:00</c:v>
                </c:pt>
                <c:pt idx="3">
                  <c:v>02.01.2019 07:06:00</c:v>
                </c:pt>
                <c:pt idx="4">
                  <c:v>02.01.2019 07:08:00</c:v>
                </c:pt>
                <c:pt idx="5">
                  <c:v>02.01.2019 07:10:00</c:v>
                </c:pt>
                <c:pt idx="6">
                  <c:v>02.01.2019 07:12:00</c:v>
                </c:pt>
                <c:pt idx="7">
                  <c:v>02.01.2019 07:14:00</c:v>
                </c:pt>
                <c:pt idx="8">
                  <c:v>02.01.2019 07:16:00</c:v>
                </c:pt>
                <c:pt idx="9">
                  <c:v>02.01.2019 07:18:00</c:v>
                </c:pt>
                <c:pt idx="10">
                  <c:v>02.01.2019 07:20:00</c:v>
                </c:pt>
                <c:pt idx="11">
                  <c:v>02.01.2019 07:22:00</c:v>
                </c:pt>
                <c:pt idx="12">
                  <c:v>02.01.2019 07:24:00</c:v>
                </c:pt>
                <c:pt idx="13">
                  <c:v>02.01.2019 07:26:00</c:v>
                </c:pt>
                <c:pt idx="14">
                  <c:v>02.01.2019 07:28:00</c:v>
                </c:pt>
                <c:pt idx="15">
                  <c:v>02.01.2019 07:30:00</c:v>
                </c:pt>
                <c:pt idx="16">
                  <c:v>02.01.2019 07:32:00</c:v>
                </c:pt>
                <c:pt idx="17">
                  <c:v>02.01.2019 07:34:00</c:v>
                </c:pt>
                <c:pt idx="18">
                  <c:v>02.01.2019 07:36:00</c:v>
                </c:pt>
                <c:pt idx="19">
                  <c:v>02.01.2019 07:38:00</c:v>
                </c:pt>
                <c:pt idx="20">
                  <c:v>02.01.2019 07:40:00</c:v>
                </c:pt>
                <c:pt idx="21">
                  <c:v>02.01.2019 07:42:00</c:v>
                </c:pt>
                <c:pt idx="22">
                  <c:v>02.01.2019 07:44:00</c:v>
                </c:pt>
                <c:pt idx="23">
                  <c:v>02.01.2019 07:46:00</c:v>
                </c:pt>
                <c:pt idx="24">
                  <c:v>02.01.2019 07:48:00</c:v>
                </c:pt>
                <c:pt idx="25">
                  <c:v>02.01.2019 07:50:00</c:v>
                </c:pt>
                <c:pt idx="26">
                  <c:v>02.01.2019 07:52:00</c:v>
                </c:pt>
                <c:pt idx="27">
                  <c:v>02.01.2019 07:54:00</c:v>
                </c:pt>
                <c:pt idx="28">
                  <c:v>02.01.2019 07:56:00</c:v>
                </c:pt>
                <c:pt idx="29">
                  <c:v>02.01.2019 07:58:00</c:v>
                </c:pt>
                <c:pt idx="30">
                  <c:v>02.01.2019 08:00:00</c:v>
                </c:pt>
                <c:pt idx="31">
                  <c:v>02.01.2019 08:02:00</c:v>
                </c:pt>
                <c:pt idx="32">
                  <c:v>02.01.2019 08:04:00</c:v>
                </c:pt>
                <c:pt idx="33">
                  <c:v>02.01.2019 08:06:00</c:v>
                </c:pt>
                <c:pt idx="34">
                  <c:v>02.01.2019 08:08:00</c:v>
                </c:pt>
                <c:pt idx="35">
                  <c:v>02.01.2019 08:10:00</c:v>
                </c:pt>
                <c:pt idx="36">
                  <c:v>02.01.2019 08:12:00</c:v>
                </c:pt>
                <c:pt idx="37">
                  <c:v>02.01.2019 08:14:00</c:v>
                </c:pt>
                <c:pt idx="38">
                  <c:v>02.01.2019 08:16:00</c:v>
                </c:pt>
                <c:pt idx="39">
                  <c:v>02.01.2019 08:18:00</c:v>
                </c:pt>
                <c:pt idx="40">
                  <c:v>02.01.2019 08:20:00</c:v>
                </c:pt>
                <c:pt idx="41">
                  <c:v>02.01.2019 08:22:00</c:v>
                </c:pt>
                <c:pt idx="42">
                  <c:v>02.01.2019 08:24:00</c:v>
                </c:pt>
                <c:pt idx="43">
                  <c:v>02.01.2019 08:26:00</c:v>
                </c:pt>
                <c:pt idx="44">
                  <c:v>02.01.2019 08:28:00</c:v>
                </c:pt>
                <c:pt idx="45">
                  <c:v>02.01.2019 08:30:00</c:v>
                </c:pt>
                <c:pt idx="46">
                  <c:v>02.01.2019 08:32:00</c:v>
                </c:pt>
                <c:pt idx="47">
                  <c:v>02.01.2019 08:34:00</c:v>
                </c:pt>
                <c:pt idx="48">
                  <c:v>02.01.2019 08:36:00</c:v>
                </c:pt>
                <c:pt idx="49">
                  <c:v>02.01.2019 08:38:00</c:v>
                </c:pt>
                <c:pt idx="50">
                  <c:v>02.01.2019 08:40:00</c:v>
                </c:pt>
                <c:pt idx="51">
                  <c:v>02.01.2019 08:42:00</c:v>
                </c:pt>
                <c:pt idx="52">
                  <c:v>02.01.2019 08:44:00</c:v>
                </c:pt>
                <c:pt idx="53">
                  <c:v>02.01.2019 08:46:00</c:v>
                </c:pt>
                <c:pt idx="54">
                  <c:v>02.01.2019 08:48:00</c:v>
                </c:pt>
                <c:pt idx="55">
                  <c:v>02.01.2019 08:50:00</c:v>
                </c:pt>
                <c:pt idx="56">
                  <c:v>02.01.2019 08:52:00</c:v>
                </c:pt>
                <c:pt idx="57">
                  <c:v>02.01.2019 08:54:00</c:v>
                </c:pt>
                <c:pt idx="58">
                  <c:v>02.01.2019 08:56:00</c:v>
                </c:pt>
                <c:pt idx="59">
                  <c:v>02.01.2019 08:58:00</c:v>
                </c:pt>
                <c:pt idx="60">
                  <c:v>02.01.2019 09:00:00</c:v>
                </c:pt>
                <c:pt idx="61">
                  <c:v>02.01.2019 09:02:00</c:v>
                </c:pt>
                <c:pt idx="62">
                  <c:v>02.01.2019 09:04:00</c:v>
                </c:pt>
                <c:pt idx="63">
                  <c:v>02.01.2019 09:06:00</c:v>
                </c:pt>
                <c:pt idx="64">
                  <c:v>02.01.2019 09:08:00</c:v>
                </c:pt>
                <c:pt idx="65">
                  <c:v>02.01.2019 09:10:00</c:v>
                </c:pt>
                <c:pt idx="66">
                  <c:v>02.01.2019 09:12:00</c:v>
                </c:pt>
                <c:pt idx="67">
                  <c:v>02.01.2019 09:14:00</c:v>
                </c:pt>
                <c:pt idx="68">
                  <c:v>02.01.2019 09:16:00</c:v>
                </c:pt>
                <c:pt idx="69">
                  <c:v>02.01.2019 09:18:00</c:v>
                </c:pt>
                <c:pt idx="70">
                  <c:v>02.01.2019 09:20:00</c:v>
                </c:pt>
                <c:pt idx="71">
                  <c:v>02.01.2019 09:22:00</c:v>
                </c:pt>
                <c:pt idx="72">
                  <c:v>02.01.2019 09:24:00</c:v>
                </c:pt>
                <c:pt idx="73">
                  <c:v>02.01.2019 09:26:00</c:v>
                </c:pt>
                <c:pt idx="74">
                  <c:v>02.01.2019 09:28:00</c:v>
                </c:pt>
                <c:pt idx="75">
                  <c:v>02.01.2019 09:30:00</c:v>
                </c:pt>
                <c:pt idx="76">
                  <c:v>02.01.2019 09:32:00</c:v>
                </c:pt>
                <c:pt idx="77">
                  <c:v>02.01.2019 09:34:00</c:v>
                </c:pt>
                <c:pt idx="78">
                  <c:v>02.01.2019 09:36:00</c:v>
                </c:pt>
                <c:pt idx="79">
                  <c:v>02.01.2019 09:38:00</c:v>
                </c:pt>
                <c:pt idx="80">
                  <c:v>02.01.2019 09:40:00</c:v>
                </c:pt>
                <c:pt idx="81">
                  <c:v>02.01.2019 09:42:00</c:v>
                </c:pt>
                <c:pt idx="82">
                  <c:v>02.01.2019 09:44:00</c:v>
                </c:pt>
                <c:pt idx="83">
                  <c:v>02.01.2019 09:46:00</c:v>
                </c:pt>
                <c:pt idx="84">
                  <c:v>02.01.2019 09:48:00</c:v>
                </c:pt>
                <c:pt idx="85">
                  <c:v>02.01.2019 09:50:00</c:v>
                </c:pt>
                <c:pt idx="86">
                  <c:v>02.01.2019 09:52:00</c:v>
                </c:pt>
                <c:pt idx="87">
                  <c:v>02.01.2019 09:54:00</c:v>
                </c:pt>
                <c:pt idx="88">
                  <c:v>02.01.2019 09:56:00</c:v>
                </c:pt>
                <c:pt idx="89">
                  <c:v>02.01.2019 09:58:00</c:v>
                </c:pt>
                <c:pt idx="90">
                  <c:v>02.01.2019 10:00:00</c:v>
                </c:pt>
                <c:pt idx="91">
                  <c:v>02.01.2019 10:02:00</c:v>
                </c:pt>
                <c:pt idx="92">
                  <c:v>02.01.2019 10:04:00</c:v>
                </c:pt>
                <c:pt idx="93">
                  <c:v>02.01.2019 10:06:00</c:v>
                </c:pt>
                <c:pt idx="94">
                  <c:v>02.01.2019 10:08:00</c:v>
                </c:pt>
                <c:pt idx="95">
                  <c:v>02.01.2019 10:10:00</c:v>
                </c:pt>
                <c:pt idx="96">
                  <c:v>02.01.2019 10:12:00</c:v>
                </c:pt>
                <c:pt idx="97">
                  <c:v>02.01.2019 10:14:00</c:v>
                </c:pt>
                <c:pt idx="98">
                  <c:v>02.01.2019 10:16:00</c:v>
                </c:pt>
                <c:pt idx="99">
                  <c:v>02.01.2019 10:18:00</c:v>
                </c:pt>
                <c:pt idx="100">
                  <c:v>02.01.2019 10:20:00</c:v>
                </c:pt>
                <c:pt idx="101">
                  <c:v>02.01.2019 10:22:00</c:v>
                </c:pt>
                <c:pt idx="102">
                  <c:v>02.01.2019 10:24:00</c:v>
                </c:pt>
                <c:pt idx="103">
                  <c:v>02.01.2019 10:26:00</c:v>
                </c:pt>
                <c:pt idx="104">
                  <c:v>02.01.2019 10:28:00</c:v>
                </c:pt>
                <c:pt idx="105">
                  <c:v>02.01.2019 10:30:00</c:v>
                </c:pt>
                <c:pt idx="106">
                  <c:v>02.01.2019 10:32:00</c:v>
                </c:pt>
                <c:pt idx="107">
                  <c:v>02.01.2019 10:34:00</c:v>
                </c:pt>
                <c:pt idx="108">
                  <c:v>02.01.2019 10:36:00</c:v>
                </c:pt>
                <c:pt idx="109">
                  <c:v>02.01.2019 10:38:00</c:v>
                </c:pt>
                <c:pt idx="110">
                  <c:v>02.01.2019 10:40:00</c:v>
                </c:pt>
                <c:pt idx="111">
                  <c:v>02.01.2019 10:42:00</c:v>
                </c:pt>
                <c:pt idx="112">
                  <c:v>02.01.2019 10:44:00</c:v>
                </c:pt>
                <c:pt idx="113">
                  <c:v>02.01.2019 10:46:00</c:v>
                </c:pt>
                <c:pt idx="114">
                  <c:v>02.01.2019 10:48:00</c:v>
                </c:pt>
                <c:pt idx="115">
                  <c:v>02.01.2019 10:50:00</c:v>
                </c:pt>
                <c:pt idx="116">
                  <c:v>02.01.2019 10:52:00</c:v>
                </c:pt>
                <c:pt idx="117">
                  <c:v>02.01.2019 10:54:00</c:v>
                </c:pt>
                <c:pt idx="118">
                  <c:v>02.01.2019 10:56:00</c:v>
                </c:pt>
                <c:pt idx="119">
                  <c:v>02.01.2019 10:58:00</c:v>
                </c:pt>
                <c:pt idx="120">
                  <c:v>02.01.2019 11:00:00</c:v>
                </c:pt>
                <c:pt idx="121">
                  <c:v>02.01.2019 11:02:00</c:v>
                </c:pt>
                <c:pt idx="122">
                  <c:v>02.01.2019 11:04:00</c:v>
                </c:pt>
                <c:pt idx="123">
                  <c:v>02.01.2019 11:06:00</c:v>
                </c:pt>
                <c:pt idx="124">
                  <c:v>02.01.2019 11:08:00</c:v>
                </c:pt>
                <c:pt idx="125">
                  <c:v>02.01.2019 11:10:00</c:v>
                </c:pt>
                <c:pt idx="126">
                  <c:v>02.01.2019 11:12:00</c:v>
                </c:pt>
                <c:pt idx="127">
                  <c:v>02.01.2019 11:14:00</c:v>
                </c:pt>
                <c:pt idx="128">
                  <c:v>02.01.2019 11:16:00</c:v>
                </c:pt>
                <c:pt idx="129">
                  <c:v>02.01.2019 11:18:00</c:v>
                </c:pt>
                <c:pt idx="130">
                  <c:v>02.01.2019 11:20:00</c:v>
                </c:pt>
                <c:pt idx="131">
                  <c:v>02.01.2019 11:22:00</c:v>
                </c:pt>
                <c:pt idx="132">
                  <c:v>02.01.2019 11:24:00</c:v>
                </c:pt>
                <c:pt idx="133">
                  <c:v>02.01.2019 11:26:00</c:v>
                </c:pt>
                <c:pt idx="134">
                  <c:v>02.01.2019 11:28:00</c:v>
                </c:pt>
                <c:pt idx="135">
                  <c:v>02.01.2019 11:30:00</c:v>
                </c:pt>
                <c:pt idx="136">
                  <c:v>02.01.2019 11:32:00</c:v>
                </c:pt>
                <c:pt idx="137">
                  <c:v>02.01.2019 11:34:00</c:v>
                </c:pt>
                <c:pt idx="138">
                  <c:v>02.01.2019 11:36:00</c:v>
                </c:pt>
                <c:pt idx="139">
                  <c:v>02.01.2019 11:38:00</c:v>
                </c:pt>
                <c:pt idx="140">
                  <c:v>02.01.2019 11:40:00</c:v>
                </c:pt>
                <c:pt idx="141">
                  <c:v>02.01.2019 11:42:00</c:v>
                </c:pt>
                <c:pt idx="142">
                  <c:v>02.01.2019 11:44:00</c:v>
                </c:pt>
                <c:pt idx="143">
                  <c:v>02.01.2019 11:46:00</c:v>
                </c:pt>
                <c:pt idx="144">
                  <c:v>02.01.2019 11:48:00</c:v>
                </c:pt>
                <c:pt idx="145">
                  <c:v>02.01.2019 11:50:00</c:v>
                </c:pt>
                <c:pt idx="146">
                  <c:v>02.01.2019 11:52:00</c:v>
                </c:pt>
                <c:pt idx="147">
                  <c:v>02.01.2019 11:54:00</c:v>
                </c:pt>
                <c:pt idx="148">
                  <c:v>02.01.2019 11:56:00</c:v>
                </c:pt>
                <c:pt idx="149">
                  <c:v>02.01.2019 11:58:00</c:v>
                </c:pt>
                <c:pt idx="150">
                  <c:v>02.01.2019 12:00:00</c:v>
                </c:pt>
                <c:pt idx="151">
                  <c:v>02.01.2019 12:02:00</c:v>
                </c:pt>
                <c:pt idx="152">
                  <c:v>02.01.2019 12:04:00</c:v>
                </c:pt>
                <c:pt idx="153">
                  <c:v>02.01.2019 12:06:00</c:v>
                </c:pt>
                <c:pt idx="154">
                  <c:v>02.01.2019 12:08:00</c:v>
                </c:pt>
                <c:pt idx="155">
                  <c:v>02.01.2019 12:10:00</c:v>
                </c:pt>
                <c:pt idx="156">
                  <c:v>02.01.2019 12:12:00</c:v>
                </c:pt>
                <c:pt idx="157">
                  <c:v>02.01.2019 12:14:00</c:v>
                </c:pt>
                <c:pt idx="158">
                  <c:v>02.01.2019 12:16:00</c:v>
                </c:pt>
                <c:pt idx="159">
                  <c:v>02.01.2019 12:18:00</c:v>
                </c:pt>
                <c:pt idx="160">
                  <c:v>02.01.2019 12:20:00</c:v>
                </c:pt>
                <c:pt idx="161">
                  <c:v>02.01.2019 12:22:00</c:v>
                </c:pt>
                <c:pt idx="162">
                  <c:v>02.01.2019 12:24:00</c:v>
                </c:pt>
                <c:pt idx="163">
                  <c:v>02.01.2019 12:26:00</c:v>
                </c:pt>
                <c:pt idx="164">
                  <c:v>02.01.2019 12:28:00</c:v>
                </c:pt>
                <c:pt idx="165">
                  <c:v>02.01.2019 12:30:00</c:v>
                </c:pt>
                <c:pt idx="166">
                  <c:v>02.01.2019 12:32:00</c:v>
                </c:pt>
                <c:pt idx="167">
                  <c:v>02.01.2019 12:34:00</c:v>
                </c:pt>
                <c:pt idx="168">
                  <c:v>02.01.2019 12:36:00</c:v>
                </c:pt>
                <c:pt idx="169">
                  <c:v>02.01.2019 12:38:00</c:v>
                </c:pt>
                <c:pt idx="170">
                  <c:v>02.01.2019 12:40:00</c:v>
                </c:pt>
                <c:pt idx="171">
                  <c:v>02.01.2019 12:42:00</c:v>
                </c:pt>
                <c:pt idx="172">
                  <c:v>02.01.2019 12:44:00</c:v>
                </c:pt>
                <c:pt idx="173">
                  <c:v>02.01.2019 12:46:00</c:v>
                </c:pt>
                <c:pt idx="174">
                  <c:v>02.01.2019 12:48:00</c:v>
                </c:pt>
                <c:pt idx="175">
                  <c:v>02.01.2019 12:50:00</c:v>
                </c:pt>
                <c:pt idx="176">
                  <c:v>02.01.2019 12:52:00</c:v>
                </c:pt>
                <c:pt idx="177">
                  <c:v>02.01.2019 12:54:00</c:v>
                </c:pt>
                <c:pt idx="178">
                  <c:v>02.01.2019 12:56:00</c:v>
                </c:pt>
                <c:pt idx="179">
                  <c:v>02.01.2019 12:58:00</c:v>
                </c:pt>
                <c:pt idx="180">
                  <c:v>02.01.2019 13:00:00</c:v>
                </c:pt>
                <c:pt idx="181">
                  <c:v>02.01.2019 13:02:00</c:v>
                </c:pt>
                <c:pt idx="182">
                  <c:v>02.01.2019 13:04:00</c:v>
                </c:pt>
                <c:pt idx="183">
                  <c:v>02.01.2019 13:06:00</c:v>
                </c:pt>
                <c:pt idx="184">
                  <c:v>02.01.2019 13:08:00</c:v>
                </c:pt>
                <c:pt idx="185">
                  <c:v>02.01.2019 13:10:00</c:v>
                </c:pt>
                <c:pt idx="186">
                  <c:v>02.01.2019 13:12:00</c:v>
                </c:pt>
                <c:pt idx="187">
                  <c:v>02.01.2019 13:14:00</c:v>
                </c:pt>
                <c:pt idx="188">
                  <c:v>02.01.2019 13:16:00</c:v>
                </c:pt>
                <c:pt idx="189">
                  <c:v>02.01.2019 13:18:00</c:v>
                </c:pt>
                <c:pt idx="190">
                  <c:v>02.01.2019 13:20:00</c:v>
                </c:pt>
                <c:pt idx="191">
                  <c:v>02.01.2019 13:22:00</c:v>
                </c:pt>
                <c:pt idx="192">
                  <c:v>02.01.2019 13:24:00</c:v>
                </c:pt>
                <c:pt idx="193">
                  <c:v>02.01.2019 13:26:00</c:v>
                </c:pt>
                <c:pt idx="194">
                  <c:v>03.01.2019 13:16:00</c:v>
                </c:pt>
              </c:strCache>
            </c:strRef>
          </c:cat>
          <c:val>
            <c:numRef>
              <c:f>'(03.12-03.01).2018-2019'!$G$21576:$G$22484</c:f>
              <c:numCache>
                <c:formatCode>General</c:formatCode>
                <c:ptCount val="195"/>
                <c:pt idx="0">
                  <c:v>15.8</c:v>
                </c:pt>
                <c:pt idx="1">
                  <c:v>15.8</c:v>
                </c:pt>
                <c:pt idx="2">
                  <c:v>15.8</c:v>
                </c:pt>
                <c:pt idx="3">
                  <c:v>15.9</c:v>
                </c:pt>
                <c:pt idx="4">
                  <c:v>15.9</c:v>
                </c:pt>
                <c:pt idx="5">
                  <c:v>15.9</c:v>
                </c:pt>
                <c:pt idx="6">
                  <c:v>16</c:v>
                </c:pt>
                <c:pt idx="7">
                  <c:v>15.9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16.100000000000001</c:v>
                </c:pt>
                <c:pt idx="12">
                  <c:v>16.100000000000001</c:v>
                </c:pt>
                <c:pt idx="13">
                  <c:v>16.2</c:v>
                </c:pt>
                <c:pt idx="14">
                  <c:v>16.2</c:v>
                </c:pt>
                <c:pt idx="15">
                  <c:v>16.2</c:v>
                </c:pt>
                <c:pt idx="16">
                  <c:v>16.3</c:v>
                </c:pt>
                <c:pt idx="17">
                  <c:v>16.3</c:v>
                </c:pt>
                <c:pt idx="18">
                  <c:v>16.399999999999999</c:v>
                </c:pt>
                <c:pt idx="19">
                  <c:v>16.399999999999999</c:v>
                </c:pt>
                <c:pt idx="20">
                  <c:v>16.399999999999999</c:v>
                </c:pt>
                <c:pt idx="21">
                  <c:v>16.399999999999999</c:v>
                </c:pt>
                <c:pt idx="22">
                  <c:v>16.399999999999999</c:v>
                </c:pt>
                <c:pt idx="23">
                  <c:v>16.399999999999999</c:v>
                </c:pt>
                <c:pt idx="24">
                  <c:v>16.399999999999999</c:v>
                </c:pt>
                <c:pt idx="25">
                  <c:v>16.399999999999999</c:v>
                </c:pt>
                <c:pt idx="26">
                  <c:v>16.5</c:v>
                </c:pt>
                <c:pt idx="27">
                  <c:v>16.5</c:v>
                </c:pt>
                <c:pt idx="28">
                  <c:v>16.5</c:v>
                </c:pt>
                <c:pt idx="29">
                  <c:v>16.5</c:v>
                </c:pt>
                <c:pt idx="30">
                  <c:v>16.5</c:v>
                </c:pt>
                <c:pt idx="31">
                  <c:v>16.5</c:v>
                </c:pt>
                <c:pt idx="32">
                  <c:v>16.600000000000001</c:v>
                </c:pt>
                <c:pt idx="33">
                  <c:v>16.600000000000001</c:v>
                </c:pt>
                <c:pt idx="34">
                  <c:v>16.600000000000001</c:v>
                </c:pt>
                <c:pt idx="35">
                  <c:v>16.600000000000001</c:v>
                </c:pt>
                <c:pt idx="36">
                  <c:v>16.8</c:v>
                </c:pt>
                <c:pt idx="37">
                  <c:v>17</c:v>
                </c:pt>
                <c:pt idx="38">
                  <c:v>17.2</c:v>
                </c:pt>
                <c:pt idx="39">
                  <c:v>17.399999999999999</c:v>
                </c:pt>
                <c:pt idx="40">
                  <c:v>17.5</c:v>
                </c:pt>
                <c:pt idx="41">
                  <c:v>17.5</c:v>
                </c:pt>
                <c:pt idx="42">
                  <c:v>17.600000000000001</c:v>
                </c:pt>
                <c:pt idx="43">
                  <c:v>17.7</c:v>
                </c:pt>
                <c:pt idx="44">
                  <c:v>17.7</c:v>
                </c:pt>
                <c:pt idx="45">
                  <c:v>17.7</c:v>
                </c:pt>
                <c:pt idx="46">
                  <c:v>17.8</c:v>
                </c:pt>
                <c:pt idx="47">
                  <c:v>17.899999999999999</c:v>
                </c:pt>
                <c:pt idx="48">
                  <c:v>18</c:v>
                </c:pt>
                <c:pt idx="49">
                  <c:v>18</c:v>
                </c:pt>
                <c:pt idx="50">
                  <c:v>18.100000000000001</c:v>
                </c:pt>
                <c:pt idx="51">
                  <c:v>18.2</c:v>
                </c:pt>
                <c:pt idx="52">
                  <c:v>18.2</c:v>
                </c:pt>
                <c:pt idx="53">
                  <c:v>18.2</c:v>
                </c:pt>
                <c:pt idx="54">
                  <c:v>18.3</c:v>
                </c:pt>
                <c:pt idx="55">
                  <c:v>18.3</c:v>
                </c:pt>
                <c:pt idx="56">
                  <c:v>18.3</c:v>
                </c:pt>
                <c:pt idx="57">
                  <c:v>18.399999999999999</c:v>
                </c:pt>
                <c:pt idx="58">
                  <c:v>18.3</c:v>
                </c:pt>
                <c:pt idx="59">
                  <c:v>18.399999999999999</c:v>
                </c:pt>
                <c:pt idx="60">
                  <c:v>18.399999999999999</c:v>
                </c:pt>
                <c:pt idx="61">
                  <c:v>18.399999999999999</c:v>
                </c:pt>
                <c:pt idx="62">
                  <c:v>18.399999999999999</c:v>
                </c:pt>
                <c:pt idx="63">
                  <c:v>18.399999999999999</c:v>
                </c:pt>
                <c:pt idx="64">
                  <c:v>18.399999999999999</c:v>
                </c:pt>
                <c:pt idx="65">
                  <c:v>18.399999999999999</c:v>
                </c:pt>
                <c:pt idx="66">
                  <c:v>18.5</c:v>
                </c:pt>
                <c:pt idx="67">
                  <c:v>18.5</c:v>
                </c:pt>
                <c:pt idx="68">
                  <c:v>18.600000000000001</c:v>
                </c:pt>
                <c:pt idx="69">
                  <c:v>18.7</c:v>
                </c:pt>
                <c:pt idx="70">
                  <c:v>18.7</c:v>
                </c:pt>
                <c:pt idx="71">
                  <c:v>18.8</c:v>
                </c:pt>
                <c:pt idx="72">
                  <c:v>18.8</c:v>
                </c:pt>
                <c:pt idx="73">
                  <c:v>18.8</c:v>
                </c:pt>
                <c:pt idx="74">
                  <c:v>18.899999999999999</c:v>
                </c:pt>
                <c:pt idx="75">
                  <c:v>18.899999999999999</c:v>
                </c:pt>
                <c:pt idx="76">
                  <c:v>18.899999999999999</c:v>
                </c:pt>
                <c:pt idx="77">
                  <c:v>19</c:v>
                </c:pt>
                <c:pt idx="78">
                  <c:v>19</c:v>
                </c:pt>
                <c:pt idx="79">
                  <c:v>19.100000000000001</c:v>
                </c:pt>
                <c:pt idx="80">
                  <c:v>19.100000000000001</c:v>
                </c:pt>
                <c:pt idx="81">
                  <c:v>19.2</c:v>
                </c:pt>
                <c:pt idx="82">
                  <c:v>19.2</c:v>
                </c:pt>
                <c:pt idx="83">
                  <c:v>19.2</c:v>
                </c:pt>
                <c:pt idx="84">
                  <c:v>19.3</c:v>
                </c:pt>
                <c:pt idx="85">
                  <c:v>19.3</c:v>
                </c:pt>
                <c:pt idx="86">
                  <c:v>19.399999999999999</c:v>
                </c:pt>
                <c:pt idx="87">
                  <c:v>19.3</c:v>
                </c:pt>
                <c:pt idx="88">
                  <c:v>19.3</c:v>
                </c:pt>
                <c:pt idx="89">
                  <c:v>19.3</c:v>
                </c:pt>
                <c:pt idx="90">
                  <c:v>19.399999999999999</c:v>
                </c:pt>
                <c:pt idx="91">
                  <c:v>19.399999999999999</c:v>
                </c:pt>
                <c:pt idx="92">
                  <c:v>19.399999999999999</c:v>
                </c:pt>
                <c:pt idx="93">
                  <c:v>19.5</c:v>
                </c:pt>
                <c:pt idx="94">
                  <c:v>19.5</c:v>
                </c:pt>
                <c:pt idx="95">
                  <c:v>19.5</c:v>
                </c:pt>
                <c:pt idx="96">
                  <c:v>19.600000000000001</c:v>
                </c:pt>
                <c:pt idx="97">
                  <c:v>19.7</c:v>
                </c:pt>
                <c:pt idx="98">
                  <c:v>19.7</c:v>
                </c:pt>
                <c:pt idx="99">
                  <c:v>19.8</c:v>
                </c:pt>
                <c:pt idx="100">
                  <c:v>19.8</c:v>
                </c:pt>
                <c:pt idx="101">
                  <c:v>19.899999999999999</c:v>
                </c:pt>
                <c:pt idx="102">
                  <c:v>19.899999999999999</c:v>
                </c:pt>
                <c:pt idx="103">
                  <c:v>19.899999999999999</c:v>
                </c:pt>
                <c:pt idx="104">
                  <c:v>20</c:v>
                </c:pt>
                <c:pt idx="105">
                  <c:v>20</c:v>
                </c:pt>
                <c:pt idx="106">
                  <c:v>20.100000000000001</c:v>
                </c:pt>
                <c:pt idx="107">
                  <c:v>20.100000000000001</c:v>
                </c:pt>
                <c:pt idx="108">
                  <c:v>20.2</c:v>
                </c:pt>
                <c:pt idx="109">
                  <c:v>20.2</c:v>
                </c:pt>
                <c:pt idx="110">
                  <c:v>20.3</c:v>
                </c:pt>
                <c:pt idx="111">
                  <c:v>20.3</c:v>
                </c:pt>
                <c:pt idx="112">
                  <c:v>20.3</c:v>
                </c:pt>
                <c:pt idx="113">
                  <c:v>20.2</c:v>
                </c:pt>
                <c:pt idx="114">
                  <c:v>20.100000000000001</c:v>
                </c:pt>
                <c:pt idx="115">
                  <c:v>20</c:v>
                </c:pt>
                <c:pt idx="116">
                  <c:v>20</c:v>
                </c:pt>
                <c:pt idx="117">
                  <c:v>20</c:v>
                </c:pt>
                <c:pt idx="118">
                  <c:v>20</c:v>
                </c:pt>
                <c:pt idx="119">
                  <c:v>20</c:v>
                </c:pt>
                <c:pt idx="120">
                  <c:v>19.899999999999999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20.100000000000001</c:v>
                </c:pt>
                <c:pt idx="125">
                  <c:v>20.2</c:v>
                </c:pt>
                <c:pt idx="126">
                  <c:v>20.2</c:v>
                </c:pt>
                <c:pt idx="127">
                  <c:v>20.3</c:v>
                </c:pt>
                <c:pt idx="128">
                  <c:v>20.3</c:v>
                </c:pt>
                <c:pt idx="129">
                  <c:v>20.3</c:v>
                </c:pt>
                <c:pt idx="130">
                  <c:v>20.399999999999999</c:v>
                </c:pt>
                <c:pt idx="131">
                  <c:v>20.399999999999999</c:v>
                </c:pt>
                <c:pt idx="132">
                  <c:v>20.399999999999999</c:v>
                </c:pt>
                <c:pt idx="133">
                  <c:v>20.5</c:v>
                </c:pt>
                <c:pt idx="134">
                  <c:v>20.5</c:v>
                </c:pt>
                <c:pt idx="135">
                  <c:v>20.5</c:v>
                </c:pt>
                <c:pt idx="136">
                  <c:v>20.5</c:v>
                </c:pt>
                <c:pt idx="137">
                  <c:v>20.5</c:v>
                </c:pt>
                <c:pt idx="138">
                  <c:v>20.5</c:v>
                </c:pt>
                <c:pt idx="139">
                  <c:v>20.5</c:v>
                </c:pt>
                <c:pt idx="140">
                  <c:v>20.5</c:v>
                </c:pt>
                <c:pt idx="141">
                  <c:v>20.5</c:v>
                </c:pt>
                <c:pt idx="142">
                  <c:v>20.5</c:v>
                </c:pt>
                <c:pt idx="143">
                  <c:v>20.5</c:v>
                </c:pt>
                <c:pt idx="144">
                  <c:v>20.5</c:v>
                </c:pt>
                <c:pt idx="145">
                  <c:v>20.5</c:v>
                </c:pt>
                <c:pt idx="146">
                  <c:v>20.5</c:v>
                </c:pt>
                <c:pt idx="147">
                  <c:v>20.5</c:v>
                </c:pt>
                <c:pt idx="148">
                  <c:v>20.6</c:v>
                </c:pt>
                <c:pt idx="149">
                  <c:v>20.6</c:v>
                </c:pt>
                <c:pt idx="150">
                  <c:v>20.6</c:v>
                </c:pt>
                <c:pt idx="151">
                  <c:v>20.6</c:v>
                </c:pt>
                <c:pt idx="152">
                  <c:v>20.6</c:v>
                </c:pt>
                <c:pt idx="153">
                  <c:v>20.6</c:v>
                </c:pt>
                <c:pt idx="154">
                  <c:v>20.6</c:v>
                </c:pt>
                <c:pt idx="155">
                  <c:v>20.6</c:v>
                </c:pt>
                <c:pt idx="156">
                  <c:v>20.7</c:v>
                </c:pt>
                <c:pt idx="157">
                  <c:v>20.8</c:v>
                </c:pt>
                <c:pt idx="158">
                  <c:v>20.9</c:v>
                </c:pt>
                <c:pt idx="159">
                  <c:v>20.9</c:v>
                </c:pt>
                <c:pt idx="160">
                  <c:v>20.9</c:v>
                </c:pt>
                <c:pt idx="161">
                  <c:v>20.9</c:v>
                </c:pt>
                <c:pt idx="162">
                  <c:v>20.9</c:v>
                </c:pt>
                <c:pt idx="163">
                  <c:v>20.9</c:v>
                </c:pt>
                <c:pt idx="164">
                  <c:v>20.8</c:v>
                </c:pt>
                <c:pt idx="165">
                  <c:v>20.8</c:v>
                </c:pt>
                <c:pt idx="166">
                  <c:v>20.8</c:v>
                </c:pt>
                <c:pt idx="167">
                  <c:v>20.9</c:v>
                </c:pt>
                <c:pt idx="168">
                  <c:v>20.9</c:v>
                </c:pt>
                <c:pt idx="169">
                  <c:v>21</c:v>
                </c:pt>
                <c:pt idx="170">
                  <c:v>21</c:v>
                </c:pt>
                <c:pt idx="171">
                  <c:v>21.1</c:v>
                </c:pt>
                <c:pt idx="172">
                  <c:v>21.1</c:v>
                </c:pt>
                <c:pt idx="173">
                  <c:v>21.1</c:v>
                </c:pt>
                <c:pt idx="174">
                  <c:v>21.2</c:v>
                </c:pt>
                <c:pt idx="175">
                  <c:v>21.2</c:v>
                </c:pt>
                <c:pt idx="176">
                  <c:v>21.3</c:v>
                </c:pt>
                <c:pt idx="177">
                  <c:v>21.3</c:v>
                </c:pt>
                <c:pt idx="178">
                  <c:v>21.3</c:v>
                </c:pt>
                <c:pt idx="179">
                  <c:v>21.3</c:v>
                </c:pt>
                <c:pt idx="180">
                  <c:v>21.4</c:v>
                </c:pt>
                <c:pt idx="181">
                  <c:v>21.4</c:v>
                </c:pt>
                <c:pt idx="182">
                  <c:v>21.4</c:v>
                </c:pt>
                <c:pt idx="183">
                  <c:v>21.5</c:v>
                </c:pt>
                <c:pt idx="184">
                  <c:v>21.5</c:v>
                </c:pt>
                <c:pt idx="185">
                  <c:v>21.5</c:v>
                </c:pt>
                <c:pt idx="186">
                  <c:v>21.4</c:v>
                </c:pt>
                <c:pt idx="187">
                  <c:v>21.1</c:v>
                </c:pt>
                <c:pt idx="188">
                  <c:v>20.8</c:v>
                </c:pt>
                <c:pt idx="189">
                  <c:v>20.5</c:v>
                </c:pt>
                <c:pt idx="190">
                  <c:v>20.5</c:v>
                </c:pt>
                <c:pt idx="191">
                  <c:v>20.5</c:v>
                </c:pt>
                <c:pt idx="192">
                  <c:v>20.6</c:v>
                </c:pt>
                <c:pt idx="193">
                  <c:v>20.6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CD-4E79-ADD8-BD4C4CCF8669}"/>
            </c:ext>
          </c:extLst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'(03.12-03.01).2018-2019'!$B$21576:$B$22484</c:f>
              <c:strCache>
                <c:ptCount val="195"/>
                <c:pt idx="0">
                  <c:v>02.01.2019 07:00:00</c:v>
                </c:pt>
                <c:pt idx="1">
                  <c:v>02.01.2019 07:02:00</c:v>
                </c:pt>
                <c:pt idx="2">
                  <c:v>02.01.2019 07:04:00</c:v>
                </c:pt>
                <c:pt idx="3">
                  <c:v>02.01.2019 07:06:00</c:v>
                </c:pt>
                <c:pt idx="4">
                  <c:v>02.01.2019 07:08:00</c:v>
                </c:pt>
                <c:pt idx="5">
                  <c:v>02.01.2019 07:10:00</c:v>
                </c:pt>
                <c:pt idx="6">
                  <c:v>02.01.2019 07:12:00</c:v>
                </c:pt>
                <c:pt idx="7">
                  <c:v>02.01.2019 07:14:00</c:v>
                </c:pt>
                <c:pt idx="8">
                  <c:v>02.01.2019 07:16:00</c:v>
                </c:pt>
                <c:pt idx="9">
                  <c:v>02.01.2019 07:18:00</c:v>
                </c:pt>
                <c:pt idx="10">
                  <c:v>02.01.2019 07:20:00</c:v>
                </c:pt>
                <c:pt idx="11">
                  <c:v>02.01.2019 07:22:00</c:v>
                </c:pt>
                <c:pt idx="12">
                  <c:v>02.01.2019 07:24:00</c:v>
                </c:pt>
                <c:pt idx="13">
                  <c:v>02.01.2019 07:26:00</c:v>
                </c:pt>
                <c:pt idx="14">
                  <c:v>02.01.2019 07:28:00</c:v>
                </c:pt>
                <c:pt idx="15">
                  <c:v>02.01.2019 07:30:00</c:v>
                </c:pt>
                <c:pt idx="16">
                  <c:v>02.01.2019 07:32:00</c:v>
                </c:pt>
                <c:pt idx="17">
                  <c:v>02.01.2019 07:34:00</c:v>
                </c:pt>
                <c:pt idx="18">
                  <c:v>02.01.2019 07:36:00</c:v>
                </c:pt>
                <c:pt idx="19">
                  <c:v>02.01.2019 07:38:00</c:v>
                </c:pt>
                <c:pt idx="20">
                  <c:v>02.01.2019 07:40:00</c:v>
                </c:pt>
                <c:pt idx="21">
                  <c:v>02.01.2019 07:42:00</c:v>
                </c:pt>
                <c:pt idx="22">
                  <c:v>02.01.2019 07:44:00</c:v>
                </c:pt>
                <c:pt idx="23">
                  <c:v>02.01.2019 07:46:00</c:v>
                </c:pt>
                <c:pt idx="24">
                  <c:v>02.01.2019 07:48:00</c:v>
                </c:pt>
                <c:pt idx="25">
                  <c:v>02.01.2019 07:50:00</c:v>
                </c:pt>
                <c:pt idx="26">
                  <c:v>02.01.2019 07:52:00</c:v>
                </c:pt>
                <c:pt idx="27">
                  <c:v>02.01.2019 07:54:00</c:v>
                </c:pt>
                <c:pt idx="28">
                  <c:v>02.01.2019 07:56:00</c:v>
                </c:pt>
                <c:pt idx="29">
                  <c:v>02.01.2019 07:58:00</c:v>
                </c:pt>
                <c:pt idx="30">
                  <c:v>02.01.2019 08:00:00</c:v>
                </c:pt>
                <c:pt idx="31">
                  <c:v>02.01.2019 08:02:00</c:v>
                </c:pt>
                <c:pt idx="32">
                  <c:v>02.01.2019 08:04:00</c:v>
                </c:pt>
                <c:pt idx="33">
                  <c:v>02.01.2019 08:06:00</c:v>
                </c:pt>
                <c:pt idx="34">
                  <c:v>02.01.2019 08:08:00</c:v>
                </c:pt>
                <c:pt idx="35">
                  <c:v>02.01.2019 08:10:00</c:v>
                </c:pt>
                <c:pt idx="36">
                  <c:v>02.01.2019 08:12:00</c:v>
                </c:pt>
                <c:pt idx="37">
                  <c:v>02.01.2019 08:14:00</c:v>
                </c:pt>
                <c:pt idx="38">
                  <c:v>02.01.2019 08:16:00</c:v>
                </c:pt>
                <c:pt idx="39">
                  <c:v>02.01.2019 08:18:00</c:v>
                </c:pt>
                <c:pt idx="40">
                  <c:v>02.01.2019 08:20:00</c:v>
                </c:pt>
                <c:pt idx="41">
                  <c:v>02.01.2019 08:22:00</c:v>
                </c:pt>
                <c:pt idx="42">
                  <c:v>02.01.2019 08:24:00</c:v>
                </c:pt>
                <c:pt idx="43">
                  <c:v>02.01.2019 08:26:00</c:v>
                </c:pt>
                <c:pt idx="44">
                  <c:v>02.01.2019 08:28:00</c:v>
                </c:pt>
                <c:pt idx="45">
                  <c:v>02.01.2019 08:30:00</c:v>
                </c:pt>
                <c:pt idx="46">
                  <c:v>02.01.2019 08:32:00</c:v>
                </c:pt>
                <c:pt idx="47">
                  <c:v>02.01.2019 08:34:00</c:v>
                </c:pt>
                <c:pt idx="48">
                  <c:v>02.01.2019 08:36:00</c:v>
                </c:pt>
                <c:pt idx="49">
                  <c:v>02.01.2019 08:38:00</c:v>
                </c:pt>
                <c:pt idx="50">
                  <c:v>02.01.2019 08:40:00</c:v>
                </c:pt>
                <c:pt idx="51">
                  <c:v>02.01.2019 08:42:00</c:v>
                </c:pt>
                <c:pt idx="52">
                  <c:v>02.01.2019 08:44:00</c:v>
                </c:pt>
                <c:pt idx="53">
                  <c:v>02.01.2019 08:46:00</c:v>
                </c:pt>
                <c:pt idx="54">
                  <c:v>02.01.2019 08:48:00</c:v>
                </c:pt>
                <c:pt idx="55">
                  <c:v>02.01.2019 08:50:00</c:v>
                </c:pt>
                <c:pt idx="56">
                  <c:v>02.01.2019 08:52:00</c:v>
                </c:pt>
                <c:pt idx="57">
                  <c:v>02.01.2019 08:54:00</c:v>
                </c:pt>
                <c:pt idx="58">
                  <c:v>02.01.2019 08:56:00</c:v>
                </c:pt>
                <c:pt idx="59">
                  <c:v>02.01.2019 08:58:00</c:v>
                </c:pt>
                <c:pt idx="60">
                  <c:v>02.01.2019 09:00:00</c:v>
                </c:pt>
                <c:pt idx="61">
                  <c:v>02.01.2019 09:02:00</c:v>
                </c:pt>
                <c:pt idx="62">
                  <c:v>02.01.2019 09:04:00</c:v>
                </c:pt>
                <c:pt idx="63">
                  <c:v>02.01.2019 09:06:00</c:v>
                </c:pt>
                <c:pt idx="64">
                  <c:v>02.01.2019 09:08:00</c:v>
                </c:pt>
                <c:pt idx="65">
                  <c:v>02.01.2019 09:10:00</c:v>
                </c:pt>
                <c:pt idx="66">
                  <c:v>02.01.2019 09:12:00</c:v>
                </c:pt>
                <c:pt idx="67">
                  <c:v>02.01.2019 09:14:00</c:v>
                </c:pt>
                <c:pt idx="68">
                  <c:v>02.01.2019 09:16:00</c:v>
                </c:pt>
                <c:pt idx="69">
                  <c:v>02.01.2019 09:18:00</c:v>
                </c:pt>
                <c:pt idx="70">
                  <c:v>02.01.2019 09:20:00</c:v>
                </c:pt>
                <c:pt idx="71">
                  <c:v>02.01.2019 09:22:00</c:v>
                </c:pt>
                <c:pt idx="72">
                  <c:v>02.01.2019 09:24:00</c:v>
                </c:pt>
                <c:pt idx="73">
                  <c:v>02.01.2019 09:26:00</c:v>
                </c:pt>
                <c:pt idx="74">
                  <c:v>02.01.2019 09:28:00</c:v>
                </c:pt>
                <c:pt idx="75">
                  <c:v>02.01.2019 09:30:00</c:v>
                </c:pt>
                <c:pt idx="76">
                  <c:v>02.01.2019 09:32:00</c:v>
                </c:pt>
                <c:pt idx="77">
                  <c:v>02.01.2019 09:34:00</c:v>
                </c:pt>
                <c:pt idx="78">
                  <c:v>02.01.2019 09:36:00</c:v>
                </c:pt>
                <c:pt idx="79">
                  <c:v>02.01.2019 09:38:00</c:v>
                </c:pt>
                <c:pt idx="80">
                  <c:v>02.01.2019 09:40:00</c:v>
                </c:pt>
                <c:pt idx="81">
                  <c:v>02.01.2019 09:42:00</c:v>
                </c:pt>
                <c:pt idx="82">
                  <c:v>02.01.2019 09:44:00</c:v>
                </c:pt>
                <c:pt idx="83">
                  <c:v>02.01.2019 09:46:00</c:v>
                </c:pt>
                <c:pt idx="84">
                  <c:v>02.01.2019 09:48:00</c:v>
                </c:pt>
                <c:pt idx="85">
                  <c:v>02.01.2019 09:50:00</c:v>
                </c:pt>
                <c:pt idx="86">
                  <c:v>02.01.2019 09:52:00</c:v>
                </c:pt>
                <c:pt idx="87">
                  <c:v>02.01.2019 09:54:00</c:v>
                </c:pt>
                <c:pt idx="88">
                  <c:v>02.01.2019 09:56:00</c:v>
                </c:pt>
                <c:pt idx="89">
                  <c:v>02.01.2019 09:58:00</c:v>
                </c:pt>
                <c:pt idx="90">
                  <c:v>02.01.2019 10:00:00</c:v>
                </c:pt>
                <c:pt idx="91">
                  <c:v>02.01.2019 10:02:00</c:v>
                </c:pt>
                <c:pt idx="92">
                  <c:v>02.01.2019 10:04:00</c:v>
                </c:pt>
                <c:pt idx="93">
                  <c:v>02.01.2019 10:06:00</c:v>
                </c:pt>
                <c:pt idx="94">
                  <c:v>02.01.2019 10:08:00</c:v>
                </c:pt>
                <c:pt idx="95">
                  <c:v>02.01.2019 10:10:00</c:v>
                </c:pt>
                <c:pt idx="96">
                  <c:v>02.01.2019 10:12:00</c:v>
                </c:pt>
                <c:pt idx="97">
                  <c:v>02.01.2019 10:14:00</c:v>
                </c:pt>
                <c:pt idx="98">
                  <c:v>02.01.2019 10:16:00</c:v>
                </c:pt>
                <c:pt idx="99">
                  <c:v>02.01.2019 10:18:00</c:v>
                </c:pt>
                <c:pt idx="100">
                  <c:v>02.01.2019 10:20:00</c:v>
                </c:pt>
                <c:pt idx="101">
                  <c:v>02.01.2019 10:22:00</c:v>
                </c:pt>
                <c:pt idx="102">
                  <c:v>02.01.2019 10:24:00</c:v>
                </c:pt>
                <c:pt idx="103">
                  <c:v>02.01.2019 10:26:00</c:v>
                </c:pt>
                <c:pt idx="104">
                  <c:v>02.01.2019 10:28:00</c:v>
                </c:pt>
                <c:pt idx="105">
                  <c:v>02.01.2019 10:30:00</c:v>
                </c:pt>
                <c:pt idx="106">
                  <c:v>02.01.2019 10:32:00</c:v>
                </c:pt>
                <c:pt idx="107">
                  <c:v>02.01.2019 10:34:00</c:v>
                </c:pt>
                <c:pt idx="108">
                  <c:v>02.01.2019 10:36:00</c:v>
                </c:pt>
                <c:pt idx="109">
                  <c:v>02.01.2019 10:38:00</c:v>
                </c:pt>
                <c:pt idx="110">
                  <c:v>02.01.2019 10:40:00</c:v>
                </c:pt>
                <c:pt idx="111">
                  <c:v>02.01.2019 10:42:00</c:v>
                </c:pt>
                <c:pt idx="112">
                  <c:v>02.01.2019 10:44:00</c:v>
                </c:pt>
                <c:pt idx="113">
                  <c:v>02.01.2019 10:46:00</c:v>
                </c:pt>
                <c:pt idx="114">
                  <c:v>02.01.2019 10:48:00</c:v>
                </c:pt>
                <c:pt idx="115">
                  <c:v>02.01.2019 10:50:00</c:v>
                </c:pt>
                <c:pt idx="116">
                  <c:v>02.01.2019 10:52:00</c:v>
                </c:pt>
                <c:pt idx="117">
                  <c:v>02.01.2019 10:54:00</c:v>
                </c:pt>
                <c:pt idx="118">
                  <c:v>02.01.2019 10:56:00</c:v>
                </c:pt>
                <c:pt idx="119">
                  <c:v>02.01.2019 10:58:00</c:v>
                </c:pt>
                <c:pt idx="120">
                  <c:v>02.01.2019 11:00:00</c:v>
                </c:pt>
                <c:pt idx="121">
                  <c:v>02.01.2019 11:02:00</c:v>
                </c:pt>
                <c:pt idx="122">
                  <c:v>02.01.2019 11:04:00</c:v>
                </c:pt>
                <c:pt idx="123">
                  <c:v>02.01.2019 11:06:00</c:v>
                </c:pt>
                <c:pt idx="124">
                  <c:v>02.01.2019 11:08:00</c:v>
                </c:pt>
                <c:pt idx="125">
                  <c:v>02.01.2019 11:10:00</c:v>
                </c:pt>
                <c:pt idx="126">
                  <c:v>02.01.2019 11:12:00</c:v>
                </c:pt>
                <c:pt idx="127">
                  <c:v>02.01.2019 11:14:00</c:v>
                </c:pt>
                <c:pt idx="128">
                  <c:v>02.01.2019 11:16:00</c:v>
                </c:pt>
                <c:pt idx="129">
                  <c:v>02.01.2019 11:18:00</c:v>
                </c:pt>
                <c:pt idx="130">
                  <c:v>02.01.2019 11:20:00</c:v>
                </c:pt>
                <c:pt idx="131">
                  <c:v>02.01.2019 11:22:00</c:v>
                </c:pt>
                <c:pt idx="132">
                  <c:v>02.01.2019 11:24:00</c:v>
                </c:pt>
                <c:pt idx="133">
                  <c:v>02.01.2019 11:26:00</c:v>
                </c:pt>
                <c:pt idx="134">
                  <c:v>02.01.2019 11:28:00</c:v>
                </c:pt>
                <c:pt idx="135">
                  <c:v>02.01.2019 11:30:00</c:v>
                </c:pt>
                <c:pt idx="136">
                  <c:v>02.01.2019 11:32:00</c:v>
                </c:pt>
                <c:pt idx="137">
                  <c:v>02.01.2019 11:34:00</c:v>
                </c:pt>
                <c:pt idx="138">
                  <c:v>02.01.2019 11:36:00</c:v>
                </c:pt>
                <c:pt idx="139">
                  <c:v>02.01.2019 11:38:00</c:v>
                </c:pt>
                <c:pt idx="140">
                  <c:v>02.01.2019 11:40:00</c:v>
                </c:pt>
                <c:pt idx="141">
                  <c:v>02.01.2019 11:42:00</c:v>
                </c:pt>
                <c:pt idx="142">
                  <c:v>02.01.2019 11:44:00</c:v>
                </c:pt>
                <c:pt idx="143">
                  <c:v>02.01.2019 11:46:00</c:v>
                </c:pt>
                <c:pt idx="144">
                  <c:v>02.01.2019 11:48:00</c:v>
                </c:pt>
                <c:pt idx="145">
                  <c:v>02.01.2019 11:50:00</c:v>
                </c:pt>
                <c:pt idx="146">
                  <c:v>02.01.2019 11:52:00</c:v>
                </c:pt>
                <c:pt idx="147">
                  <c:v>02.01.2019 11:54:00</c:v>
                </c:pt>
                <c:pt idx="148">
                  <c:v>02.01.2019 11:56:00</c:v>
                </c:pt>
                <c:pt idx="149">
                  <c:v>02.01.2019 11:58:00</c:v>
                </c:pt>
                <c:pt idx="150">
                  <c:v>02.01.2019 12:00:00</c:v>
                </c:pt>
                <c:pt idx="151">
                  <c:v>02.01.2019 12:02:00</c:v>
                </c:pt>
                <c:pt idx="152">
                  <c:v>02.01.2019 12:04:00</c:v>
                </c:pt>
                <c:pt idx="153">
                  <c:v>02.01.2019 12:06:00</c:v>
                </c:pt>
                <c:pt idx="154">
                  <c:v>02.01.2019 12:08:00</c:v>
                </c:pt>
                <c:pt idx="155">
                  <c:v>02.01.2019 12:10:00</c:v>
                </c:pt>
                <c:pt idx="156">
                  <c:v>02.01.2019 12:12:00</c:v>
                </c:pt>
                <c:pt idx="157">
                  <c:v>02.01.2019 12:14:00</c:v>
                </c:pt>
                <c:pt idx="158">
                  <c:v>02.01.2019 12:16:00</c:v>
                </c:pt>
                <c:pt idx="159">
                  <c:v>02.01.2019 12:18:00</c:v>
                </c:pt>
                <c:pt idx="160">
                  <c:v>02.01.2019 12:20:00</c:v>
                </c:pt>
                <c:pt idx="161">
                  <c:v>02.01.2019 12:22:00</c:v>
                </c:pt>
                <c:pt idx="162">
                  <c:v>02.01.2019 12:24:00</c:v>
                </c:pt>
                <c:pt idx="163">
                  <c:v>02.01.2019 12:26:00</c:v>
                </c:pt>
                <c:pt idx="164">
                  <c:v>02.01.2019 12:28:00</c:v>
                </c:pt>
                <c:pt idx="165">
                  <c:v>02.01.2019 12:30:00</c:v>
                </c:pt>
                <c:pt idx="166">
                  <c:v>02.01.2019 12:32:00</c:v>
                </c:pt>
                <c:pt idx="167">
                  <c:v>02.01.2019 12:34:00</c:v>
                </c:pt>
                <c:pt idx="168">
                  <c:v>02.01.2019 12:36:00</c:v>
                </c:pt>
                <c:pt idx="169">
                  <c:v>02.01.2019 12:38:00</c:v>
                </c:pt>
                <c:pt idx="170">
                  <c:v>02.01.2019 12:40:00</c:v>
                </c:pt>
                <c:pt idx="171">
                  <c:v>02.01.2019 12:42:00</c:v>
                </c:pt>
                <c:pt idx="172">
                  <c:v>02.01.2019 12:44:00</c:v>
                </c:pt>
                <c:pt idx="173">
                  <c:v>02.01.2019 12:46:00</c:v>
                </c:pt>
                <c:pt idx="174">
                  <c:v>02.01.2019 12:48:00</c:v>
                </c:pt>
                <c:pt idx="175">
                  <c:v>02.01.2019 12:50:00</c:v>
                </c:pt>
                <c:pt idx="176">
                  <c:v>02.01.2019 12:52:00</c:v>
                </c:pt>
                <c:pt idx="177">
                  <c:v>02.01.2019 12:54:00</c:v>
                </c:pt>
                <c:pt idx="178">
                  <c:v>02.01.2019 12:56:00</c:v>
                </c:pt>
                <c:pt idx="179">
                  <c:v>02.01.2019 12:58:00</c:v>
                </c:pt>
                <c:pt idx="180">
                  <c:v>02.01.2019 13:00:00</c:v>
                </c:pt>
                <c:pt idx="181">
                  <c:v>02.01.2019 13:02:00</c:v>
                </c:pt>
                <c:pt idx="182">
                  <c:v>02.01.2019 13:04:00</c:v>
                </c:pt>
                <c:pt idx="183">
                  <c:v>02.01.2019 13:06:00</c:v>
                </c:pt>
                <c:pt idx="184">
                  <c:v>02.01.2019 13:08:00</c:v>
                </c:pt>
                <c:pt idx="185">
                  <c:v>02.01.2019 13:10:00</c:v>
                </c:pt>
                <c:pt idx="186">
                  <c:v>02.01.2019 13:12:00</c:v>
                </c:pt>
                <c:pt idx="187">
                  <c:v>02.01.2019 13:14:00</c:v>
                </c:pt>
                <c:pt idx="188">
                  <c:v>02.01.2019 13:16:00</c:v>
                </c:pt>
                <c:pt idx="189">
                  <c:v>02.01.2019 13:18:00</c:v>
                </c:pt>
                <c:pt idx="190">
                  <c:v>02.01.2019 13:20:00</c:v>
                </c:pt>
                <c:pt idx="191">
                  <c:v>02.01.2019 13:22:00</c:v>
                </c:pt>
                <c:pt idx="192">
                  <c:v>02.01.2019 13:24:00</c:v>
                </c:pt>
                <c:pt idx="193">
                  <c:v>02.01.2019 13:26:00</c:v>
                </c:pt>
                <c:pt idx="194">
                  <c:v>03.01.2019 13:16:00</c:v>
                </c:pt>
              </c:strCache>
            </c:strRef>
          </c:cat>
          <c:val>
            <c:numRef>
              <c:f>'(03.12-03.01).2018-2019'!$H$21576:$H$22484</c:f>
              <c:numCache>
                <c:formatCode>General</c:formatCode>
                <c:ptCount val="195"/>
                <c:pt idx="0">
                  <c:v>54.9</c:v>
                </c:pt>
                <c:pt idx="1">
                  <c:v>55.3</c:v>
                </c:pt>
                <c:pt idx="2">
                  <c:v>55.2</c:v>
                </c:pt>
                <c:pt idx="3">
                  <c:v>55.6</c:v>
                </c:pt>
                <c:pt idx="4">
                  <c:v>55.6</c:v>
                </c:pt>
                <c:pt idx="5">
                  <c:v>55.7</c:v>
                </c:pt>
                <c:pt idx="6">
                  <c:v>56.2</c:v>
                </c:pt>
                <c:pt idx="7">
                  <c:v>56.1</c:v>
                </c:pt>
                <c:pt idx="8">
                  <c:v>56.8</c:v>
                </c:pt>
                <c:pt idx="9">
                  <c:v>57.1</c:v>
                </c:pt>
                <c:pt idx="10">
                  <c:v>57.4</c:v>
                </c:pt>
                <c:pt idx="11">
                  <c:v>58.3</c:v>
                </c:pt>
                <c:pt idx="12">
                  <c:v>58.6</c:v>
                </c:pt>
                <c:pt idx="13">
                  <c:v>59.7</c:v>
                </c:pt>
                <c:pt idx="14">
                  <c:v>60.6</c:v>
                </c:pt>
                <c:pt idx="15">
                  <c:v>61.1</c:v>
                </c:pt>
                <c:pt idx="16">
                  <c:v>62.3</c:v>
                </c:pt>
                <c:pt idx="17">
                  <c:v>62.7</c:v>
                </c:pt>
                <c:pt idx="18">
                  <c:v>63.3</c:v>
                </c:pt>
                <c:pt idx="19">
                  <c:v>63.2</c:v>
                </c:pt>
                <c:pt idx="20">
                  <c:v>63.5</c:v>
                </c:pt>
                <c:pt idx="21">
                  <c:v>63.5</c:v>
                </c:pt>
                <c:pt idx="22">
                  <c:v>63.3</c:v>
                </c:pt>
                <c:pt idx="23">
                  <c:v>63.9</c:v>
                </c:pt>
                <c:pt idx="24">
                  <c:v>65.2</c:v>
                </c:pt>
                <c:pt idx="25">
                  <c:v>65.2</c:v>
                </c:pt>
                <c:pt idx="26">
                  <c:v>66.099999999999994</c:v>
                </c:pt>
                <c:pt idx="27">
                  <c:v>66.5</c:v>
                </c:pt>
                <c:pt idx="28">
                  <c:v>67.099999999999994</c:v>
                </c:pt>
                <c:pt idx="29">
                  <c:v>66.8</c:v>
                </c:pt>
                <c:pt idx="30">
                  <c:v>67.099999999999994</c:v>
                </c:pt>
                <c:pt idx="31">
                  <c:v>67.400000000000006</c:v>
                </c:pt>
                <c:pt idx="32">
                  <c:v>68.3</c:v>
                </c:pt>
                <c:pt idx="33">
                  <c:v>67.900000000000006</c:v>
                </c:pt>
                <c:pt idx="34">
                  <c:v>67.5</c:v>
                </c:pt>
                <c:pt idx="35">
                  <c:v>68.400000000000006</c:v>
                </c:pt>
                <c:pt idx="36">
                  <c:v>69.099999999999994</c:v>
                </c:pt>
                <c:pt idx="37">
                  <c:v>72.7</c:v>
                </c:pt>
                <c:pt idx="38">
                  <c:v>72.599999999999994</c:v>
                </c:pt>
                <c:pt idx="39">
                  <c:v>72.5</c:v>
                </c:pt>
                <c:pt idx="40">
                  <c:v>71.2</c:v>
                </c:pt>
                <c:pt idx="41">
                  <c:v>69.900000000000006</c:v>
                </c:pt>
                <c:pt idx="42">
                  <c:v>68.900000000000006</c:v>
                </c:pt>
                <c:pt idx="43">
                  <c:v>68.2</c:v>
                </c:pt>
                <c:pt idx="44">
                  <c:v>68.099999999999994</c:v>
                </c:pt>
                <c:pt idx="45">
                  <c:v>67.8</c:v>
                </c:pt>
                <c:pt idx="46">
                  <c:v>67.7</c:v>
                </c:pt>
                <c:pt idx="47">
                  <c:v>67.7</c:v>
                </c:pt>
                <c:pt idx="48">
                  <c:v>67.5</c:v>
                </c:pt>
                <c:pt idx="49">
                  <c:v>67.099999999999994</c:v>
                </c:pt>
                <c:pt idx="50">
                  <c:v>66.900000000000006</c:v>
                </c:pt>
                <c:pt idx="51">
                  <c:v>66.8</c:v>
                </c:pt>
                <c:pt idx="52">
                  <c:v>67.400000000000006</c:v>
                </c:pt>
                <c:pt idx="53">
                  <c:v>67.7</c:v>
                </c:pt>
                <c:pt idx="54">
                  <c:v>67.5</c:v>
                </c:pt>
                <c:pt idx="55">
                  <c:v>67.5</c:v>
                </c:pt>
                <c:pt idx="56">
                  <c:v>67</c:v>
                </c:pt>
                <c:pt idx="57">
                  <c:v>67.099999999999994</c:v>
                </c:pt>
                <c:pt idx="58">
                  <c:v>67.099999999999994</c:v>
                </c:pt>
                <c:pt idx="59">
                  <c:v>67.2</c:v>
                </c:pt>
                <c:pt idx="60">
                  <c:v>67.900000000000006</c:v>
                </c:pt>
                <c:pt idx="61">
                  <c:v>67.900000000000006</c:v>
                </c:pt>
                <c:pt idx="62">
                  <c:v>68.3</c:v>
                </c:pt>
                <c:pt idx="63">
                  <c:v>71.2</c:v>
                </c:pt>
                <c:pt idx="64">
                  <c:v>72</c:v>
                </c:pt>
                <c:pt idx="65">
                  <c:v>72.900000000000006</c:v>
                </c:pt>
                <c:pt idx="66">
                  <c:v>73.7</c:v>
                </c:pt>
                <c:pt idx="67">
                  <c:v>74.7</c:v>
                </c:pt>
                <c:pt idx="68">
                  <c:v>75.099999999999994</c:v>
                </c:pt>
                <c:pt idx="69">
                  <c:v>75.400000000000006</c:v>
                </c:pt>
                <c:pt idx="70">
                  <c:v>76</c:v>
                </c:pt>
                <c:pt idx="71">
                  <c:v>76.900000000000006</c:v>
                </c:pt>
                <c:pt idx="72">
                  <c:v>77.5</c:v>
                </c:pt>
                <c:pt idx="73">
                  <c:v>78.900000000000006</c:v>
                </c:pt>
                <c:pt idx="74">
                  <c:v>79.099999999999994</c:v>
                </c:pt>
                <c:pt idx="75">
                  <c:v>79.599999999999994</c:v>
                </c:pt>
                <c:pt idx="76">
                  <c:v>79.900000000000006</c:v>
                </c:pt>
                <c:pt idx="77">
                  <c:v>80.099999999999994</c:v>
                </c:pt>
                <c:pt idx="78">
                  <c:v>80.3</c:v>
                </c:pt>
                <c:pt idx="79">
                  <c:v>80.7</c:v>
                </c:pt>
                <c:pt idx="80">
                  <c:v>80.8</c:v>
                </c:pt>
                <c:pt idx="81">
                  <c:v>80.900000000000006</c:v>
                </c:pt>
                <c:pt idx="82">
                  <c:v>81.099999999999994</c:v>
                </c:pt>
                <c:pt idx="83">
                  <c:v>81.5</c:v>
                </c:pt>
                <c:pt idx="84">
                  <c:v>81.5</c:v>
                </c:pt>
                <c:pt idx="85">
                  <c:v>81.8</c:v>
                </c:pt>
                <c:pt idx="86">
                  <c:v>80.2</c:v>
                </c:pt>
                <c:pt idx="87">
                  <c:v>78.599999999999994</c:v>
                </c:pt>
                <c:pt idx="88">
                  <c:v>78.099999999999994</c:v>
                </c:pt>
                <c:pt idx="89">
                  <c:v>78.2</c:v>
                </c:pt>
                <c:pt idx="90">
                  <c:v>77.7</c:v>
                </c:pt>
                <c:pt idx="91">
                  <c:v>78.3</c:v>
                </c:pt>
                <c:pt idx="92">
                  <c:v>78.7</c:v>
                </c:pt>
                <c:pt idx="93">
                  <c:v>79</c:v>
                </c:pt>
                <c:pt idx="94">
                  <c:v>80.3</c:v>
                </c:pt>
                <c:pt idx="95">
                  <c:v>81.3</c:v>
                </c:pt>
                <c:pt idx="96">
                  <c:v>81.8</c:v>
                </c:pt>
                <c:pt idx="97">
                  <c:v>82.3</c:v>
                </c:pt>
                <c:pt idx="98">
                  <c:v>82.5</c:v>
                </c:pt>
                <c:pt idx="99">
                  <c:v>82.7</c:v>
                </c:pt>
                <c:pt idx="100">
                  <c:v>82.6</c:v>
                </c:pt>
                <c:pt idx="101">
                  <c:v>83.1</c:v>
                </c:pt>
                <c:pt idx="102">
                  <c:v>83.3</c:v>
                </c:pt>
                <c:pt idx="103">
                  <c:v>83.4</c:v>
                </c:pt>
                <c:pt idx="104">
                  <c:v>83.6</c:v>
                </c:pt>
                <c:pt idx="105">
                  <c:v>84.1</c:v>
                </c:pt>
                <c:pt idx="106">
                  <c:v>83.8</c:v>
                </c:pt>
                <c:pt idx="107">
                  <c:v>84.5</c:v>
                </c:pt>
                <c:pt idx="108">
                  <c:v>84.2</c:v>
                </c:pt>
                <c:pt idx="109">
                  <c:v>84.3</c:v>
                </c:pt>
                <c:pt idx="110">
                  <c:v>83.3</c:v>
                </c:pt>
                <c:pt idx="111">
                  <c:v>81.3</c:v>
                </c:pt>
                <c:pt idx="112">
                  <c:v>79.099999999999994</c:v>
                </c:pt>
                <c:pt idx="113">
                  <c:v>77.3</c:v>
                </c:pt>
                <c:pt idx="114">
                  <c:v>76.8</c:v>
                </c:pt>
                <c:pt idx="115">
                  <c:v>76.099999999999994</c:v>
                </c:pt>
                <c:pt idx="116">
                  <c:v>76.3</c:v>
                </c:pt>
                <c:pt idx="117">
                  <c:v>76.400000000000006</c:v>
                </c:pt>
                <c:pt idx="118">
                  <c:v>76.5</c:v>
                </c:pt>
                <c:pt idx="119">
                  <c:v>75</c:v>
                </c:pt>
                <c:pt idx="120">
                  <c:v>74.400000000000006</c:v>
                </c:pt>
                <c:pt idx="121">
                  <c:v>74.599999999999994</c:v>
                </c:pt>
                <c:pt idx="122">
                  <c:v>75.400000000000006</c:v>
                </c:pt>
                <c:pt idx="123">
                  <c:v>76.3</c:v>
                </c:pt>
                <c:pt idx="124">
                  <c:v>77.2</c:v>
                </c:pt>
                <c:pt idx="125">
                  <c:v>77.5</c:v>
                </c:pt>
                <c:pt idx="126">
                  <c:v>78</c:v>
                </c:pt>
                <c:pt idx="127">
                  <c:v>78.5</c:v>
                </c:pt>
                <c:pt idx="128">
                  <c:v>78.8</c:v>
                </c:pt>
                <c:pt idx="129">
                  <c:v>79.099999999999994</c:v>
                </c:pt>
                <c:pt idx="130">
                  <c:v>79.400000000000006</c:v>
                </c:pt>
                <c:pt idx="131">
                  <c:v>79.5</c:v>
                </c:pt>
                <c:pt idx="132">
                  <c:v>79.400000000000006</c:v>
                </c:pt>
                <c:pt idx="133">
                  <c:v>77.8</c:v>
                </c:pt>
                <c:pt idx="134">
                  <c:v>77.3</c:v>
                </c:pt>
                <c:pt idx="135">
                  <c:v>76.099999999999994</c:v>
                </c:pt>
                <c:pt idx="136">
                  <c:v>75.5</c:v>
                </c:pt>
                <c:pt idx="137">
                  <c:v>76.099999999999994</c:v>
                </c:pt>
                <c:pt idx="138">
                  <c:v>76.7</c:v>
                </c:pt>
                <c:pt idx="139">
                  <c:v>77.3</c:v>
                </c:pt>
                <c:pt idx="140">
                  <c:v>78</c:v>
                </c:pt>
                <c:pt idx="141">
                  <c:v>78.2</c:v>
                </c:pt>
                <c:pt idx="142">
                  <c:v>78.599999999999994</c:v>
                </c:pt>
                <c:pt idx="143">
                  <c:v>78.7</c:v>
                </c:pt>
                <c:pt idx="144">
                  <c:v>78.099999999999994</c:v>
                </c:pt>
                <c:pt idx="145">
                  <c:v>78</c:v>
                </c:pt>
                <c:pt idx="146">
                  <c:v>78.2</c:v>
                </c:pt>
                <c:pt idx="147">
                  <c:v>78.7</c:v>
                </c:pt>
                <c:pt idx="148">
                  <c:v>78.900000000000006</c:v>
                </c:pt>
                <c:pt idx="149">
                  <c:v>79</c:v>
                </c:pt>
                <c:pt idx="150">
                  <c:v>79.3</c:v>
                </c:pt>
                <c:pt idx="151">
                  <c:v>79.7</c:v>
                </c:pt>
                <c:pt idx="152">
                  <c:v>80.2</c:v>
                </c:pt>
                <c:pt idx="153">
                  <c:v>80.599999999999994</c:v>
                </c:pt>
                <c:pt idx="154">
                  <c:v>80.7</c:v>
                </c:pt>
                <c:pt idx="155">
                  <c:v>80.8</c:v>
                </c:pt>
                <c:pt idx="156">
                  <c:v>81</c:v>
                </c:pt>
                <c:pt idx="157">
                  <c:v>80.900000000000006</c:v>
                </c:pt>
                <c:pt idx="158">
                  <c:v>80.7</c:v>
                </c:pt>
                <c:pt idx="159">
                  <c:v>80.599999999999994</c:v>
                </c:pt>
                <c:pt idx="160">
                  <c:v>79.7</c:v>
                </c:pt>
                <c:pt idx="161">
                  <c:v>78.099999999999994</c:v>
                </c:pt>
                <c:pt idx="162">
                  <c:v>77.7</c:v>
                </c:pt>
                <c:pt idx="163">
                  <c:v>77.599999999999994</c:v>
                </c:pt>
                <c:pt idx="164">
                  <c:v>77</c:v>
                </c:pt>
                <c:pt idx="165">
                  <c:v>76.7</c:v>
                </c:pt>
                <c:pt idx="166">
                  <c:v>77</c:v>
                </c:pt>
                <c:pt idx="167">
                  <c:v>78.099999999999994</c:v>
                </c:pt>
                <c:pt idx="168">
                  <c:v>78.900000000000006</c:v>
                </c:pt>
                <c:pt idx="169">
                  <c:v>79.2</c:v>
                </c:pt>
                <c:pt idx="170">
                  <c:v>79.5</c:v>
                </c:pt>
                <c:pt idx="171">
                  <c:v>79.7</c:v>
                </c:pt>
                <c:pt idx="172">
                  <c:v>80</c:v>
                </c:pt>
                <c:pt idx="173">
                  <c:v>80.2</c:v>
                </c:pt>
                <c:pt idx="174">
                  <c:v>80.2</c:v>
                </c:pt>
                <c:pt idx="175">
                  <c:v>80.400000000000006</c:v>
                </c:pt>
                <c:pt idx="176">
                  <c:v>80.400000000000006</c:v>
                </c:pt>
                <c:pt idx="177">
                  <c:v>80.5</c:v>
                </c:pt>
                <c:pt idx="178">
                  <c:v>80.5</c:v>
                </c:pt>
                <c:pt idx="179">
                  <c:v>80.5</c:v>
                </c:pt>
                <c:pt idx="180">
                  <c:v>80.7</c:v>
                </c:pt>
                <c:pt idx="181">
                  <c:v>81</c:v>
                </c:pt>
                <c:pt idx="182">
                  <c:v>81.2</c:v>
                </c:pt>
                <c:pt idx="183">
                  <c:v>81.400000000000006</c:v>
                </c:pt>
                <c:pt idx="184">
                  <c:v>81.3</c:v>
                </c:pt>
                <c:pt idx="185">
                  <c:v>80.099999999999994</c:v>
                </c:pt>
                <c:pt idx="186">
                  <c:v>76.7</c:v>
                </c:pt>
                <c:pt idx="187">
                  <c:v>69.2</c:v>
                </c:pt>
                <c:pt idx="188">
                  <c:v>70.099999999999994</c:v>
                </c:pt>
                <c:pt idx="189">
                  <c:v>70.5</c:v>
                </c:pt>
                <c:pt idx="190">
                  <c:v>70.8</c:v>
                </c:pt>
                <c:pt idx="191">
                  <c:v>70.400000000000006</c:v>
                </c:pt>
                <c:pt idx="192">
                  <c:v>70.5</c:v>
                </c:pt>
                <c:pt idx="193">
                  <c:v>70.5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6CD-4E79-ADD8-BD4C4CCF8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4107168"/>
        <c:axId val="495344528"/>
      </c:lineChart>
      <c:catAx>
        <c:axId val="38410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495344528"/>
        <c:crosses val="autoZero"/>
        <c:auto val="1"/>
        <c:lblAlgn val="ctr"/>
        <c:lblOffset val="100"/>
        <c:noMultiLvlLbl val="0"/>
      </c:catAx>
      <c:valAx>
        <c:axId val="49534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8410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21 mart 1-B</a:t>
            </a:r>
          </a:p>
          <a:p>
            <a:pPr>
              <a:defRPr/>
            </a:pPr>
            <a:r>
              <a:rPr lang="tr-TR"/>
              <a:t>İZMİR</a:t>
            </a:r>
            <a:r>
              <a:rPr lang="tr-TR" baseline="0"/>
              <a:t> DEVLET OKULU İç Hava Kalitesi </a:t>
            </a:r>
            <a:endParaRPr lang="tr-TR"/>
          </a:p>
        </c:rich>
      </c:tx>
      <c:layout>
        <c:manualLayout>
          <c:xMode val="edge"/>
          <c:yMode val="edge"/>
          <c:x val="0.39596559754707816"/>
          <c:y val="5.2986512524084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'21 mart 1-B'!$D$1</c:f>
              <c:strCache>
                <c:ptCount val="1"/>
                <c:pt idx="0">
                  <c:v>[ppm]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'21 mart 1-B'!$C$22:$C$116</c:f>
              <c:strCache>
                <c:ptCount val="95"/>
                <c:pt idx="0">
                  <c:v>boş zaman</c:v>
                </c:pt>
                <c:pt idx="1">
                  <c:v>boş zaman</c:v>
                </c:pt>
                <c:pt idx="2">
                  <c:v>boş zaman</c:v>
                </c:pt>
                <c:pt idx="3">
                  <c:v>boş zaman</c:v>
                </c:pt>
                <c:pt idx="4">
                  <c:v>1. ders</c:v>
                </c:pt>
                <c:pt idx="5">
                  <c:v>1. ders</c:v>
                </c:pt>
                <c:pt idx="6">
                  <c:v>1. ders</c:v>
                </c:pt>
                <c:pt idx="7">
                  <c:v>1. ders</c:v>
                </c:pt>
                <c:pt idx="8">
                  <c:v>1. ders</c:v>
                </c:pt>
                <c:pt idx="9">
                  <c:v>1. ders</c:v>
                </c:pt>
                <c:pt idx="10">
                  <c:v>1. ders</c:v>
                </c:pt>
                <c:pt idx="11">
                  <c:v>1. ders</c:v>
                </c:pt>
                <c:pt idx="12">
                  <c:v>teneffüs</c:v>
                </c:pt>
                <c:pt idx="13">
                  <c:v>teneffüs</c:v>
                </c:pt>
                <c:pt idx="14">
                  <c:v>2. ders</c:v>
                </c:pt>
                <c:pt idx="15">
                  <c:v>2. ders</c:v>
                </c:pt>
                <c:pt idx="16">
                  <c:v>2. ders</c:v>
                </c:pt>
                <c:pt idx="17">
                  <c:v>2. ders</c:v>
                </c:pt>
                <c:pt idx="18">
                  <c:v>2. ders</c:v>
                </c:pt>
                <c:pt idx="19">
                  <c:v>2. ders</c:v>
                </c:pt>
                <c:pt idx="20">
                  <c:v>2. ders</c:v>
                </c:pt>
                <c:pt idx="21">
                  <c:v>2. ders</c:v>
                </c:pt>
                <c:pt idx="22">
                  <c:v>teneffüs</c:v>
                </c:pt>
                <c:pt idx="23">
                  <c:v>teneffüs</c:v>
                </c:pt>
                <c:pt idx="24">
                  <c:v>3. ders</c:v>
                </c:pt>
                <c:pt idx="25">
                  <c:v>3. ders</c:v>
                </c:pt>
                <c:pt idx="26">
                  <c:v>3. ders</c:v>
                </c:pt>
                <c:pt idx="27">
                  <c:v>3. ders</c:v>
                </c:pt>
                <c:pt idx="28">
                  <c:v>3. ders</c:v>
                </c:pt>
                <c:pt idx="29">
                  <c:v>3. ders</c:v>
                </c:pt>
                <c:pt idx="30">
                  <c:v>3. ders</c:v>
                </c:pt>
                <c:pt idx="31">
                  <c:v>3. ders</c:v>
                </c:pt>
                <c:pt idx="32">
                  <c:v>3. ders</c:v>
                </c:pt>
                <c:pt idx="33">
                  <c:v>3. ders</c:v>
                </c:pt>
                <c:pt idx="34">
                  <c:v>teneffüs</c:v>
                </c:pt>
                <c:pt idx="35">
                  <c:v>teneffüs</c:v>
                </c:pt>
                <c:pt idx="36">
                  <c:v>4. ders</c:v>
                </c:pt>
                <c:pt idx="37">
                  <c:v>4. ders</c:v>
                </c:pt>
                <c:pt idx="38">
                  <c:v>4. ders</c:v>
                </c:pt>
                <c:pt idx="39">
                  <c:v>4. ders</c:v>
                </c:pt>
                <c:pt idx="40">
                  <c:v>4. ders</c:v>
                </c:pt>
                <c:pt idx="41">
                  <c:v>4. ders</c:v>
                </c:pt>
                <c:pt idx="42">
                  <c:v>4. ders</c:v>
                </c:pt>
                <c:pt idx="43">
                  <c:v>4. ders</c:v>
                </c:pt>
                <c:pt idx="44">
                  <c:v>öğle arası</c:v>
                </c:pt>
                <c:pt idx="45">
                  <c:v>öğle arası</c:v>
                </c:pt>
                <c:pt idx="46">
                  <c:v>öğle arası</c:v>
                </c:pt>
                <c:pt idx="47">
                  <c:v>öğle arası</c:v>
                </c:pt>
                <c:pt idx="48">
                  <c:v>öğle arası</c:v>
                </c:pt>
                <c:pt idx="49">
                  <c:v>öğle arası</c:v>
                </c:pt>
                <c:pt idx="50">
                  <c:v>öğle arası</c:v>
                </c:pt>
                <c:pt idx="51">
                  <c:v>öğle arası</c:v>
                </c:pt>
                <c:pt idx="52">
                  <c:v>5. ders</c:v>
                </c:pt>
                <c:pt idx="53">
                  <c:v>5. ders</c:v>
                </c:pt>
                <c:pt idx="54">
                  <c:v>5. ders</c:v>
                </c:pt>
                <c:pt idx="55">
                  <c:v>5. ders</c:v>
                </c:pt>
                <c:pt idx="56">
                  <c:v>5. ders</c:v>
                </c:pt>
                <c:pt idx="57">
                  <c:v>5. ders</c:v>
                </c:pt>
                <c:pt idx="58">
                  <c:v>5. ders</c:v>
                </c:pt>
                <c:pt idx="59">
                  <c:v>5. ders</c:v>
                </c:pt>
                <c:pt idx="60">
                  <c:v>teneffüs</c:v>
                </c:pt>
                <c:pt idx="61">
                  <c:v>teneffüs</c:v>
                </c:pt>
                <c:pt idx="62">
                  <c:v>6. ders</c:v>
                </c:pt>
                <c:pt idx="63">
                  <c:v>6. ders</c:v>
                </c:pt>
                <c:pt idx="64">
                  <c:v>6. ders</c:v>
                </c:pt>
                <c:pt idx="65">
                  <c:v>6. ders</c:v>
                </c:pt>
                <c:pt idx="66">
                  <c:v>6. ders</c:v>
                </c:pt>
                <c:pt idx="67">
                  <c:v>6. ders</c:v>
                </c:pt>
                <c:pt idx="68">
                  <c:v>6. ders</c:v>
                </c:pt>
                <c:pt idx="69">
                  <c:v>6. ders</c:v>
                </c:pt>
                <c:pt idx="70">
                  <c:v>çıkış</c:v>
                </c:pt>
                <c:pt idx="71">
                  <c:v>çıkış</c:v>
                </c:pt>
                <c:pt idx="72">
                  <c:v>boş zaman</c:v>
                </c:pt>
                <c:pt idx="73">
                  <c:v>boş zaman</c:v>
                </c:pt>
                <c:pt idx="74">
                  <c:v>boş zaman</c:v>
                </c:pt>
                <c:pt idx="75">
                  <c:v>boş zaman</c:v>
                </c:pt>
                <c:pt idx="76">
                  <c:v>boş zaman</c:v>
                </c:pt>
                <c:pt idx="77">
                  <c:v>boş zaman</c:v>
                </c:pt>
                <c:pt idx="78">
                  <c:v>boş zaman</c:v>
                </c:pt>
                <c:pt idx="79">
                  <c:v>boş zaman</c:v>
                </c:pt>
                <c:pt idx="80">
                  <c:v>boş zaman</c:v>
                </c:pt>
                <c:pt idx="81">
                  <c:v>boş zaman</c:v>
                </c:pt>
                <c:pt idx="82">
                  <c:v>boş zaman</c:v>
                </c:pt>
                <c:pt idx="83">
                  <c:v>boş zaman</c:v>
                </c:pt>
                <c:pt idx="84">
                  <c:v>boş zaman</c:v>
                </c:pt>
                <c:pt idx="85">
                  <c:v>boş zaman</c:v>
                </c:pt>
                <c:pt idx="86">
                  <c:v>boş zaman</c:v>
                </c:pt>
                <c:pt idx="87">
                  <c:v>boş zaman</c:v>
                </c:pt>
                <c:pt idx="88">
                  <c:v>boş zaman</c:v>
                </c:pt>
                <c:pt idx="89">
                  <c:v>boş zaman</c:v>
                </c:pt>
                <c:pt idx="90">
                  <c:v>boş zaman</c:v>
                </c:pt>
                <c:pt idx="91">
                  <c:v>boş zaman</c:v>
                </c:pt>
                <c:pt idx="92">
                  <c:v>boş zaman</c:v>
                </c:pt>
                <c:pt idx="93">
                  <c:v>boş zaman</c:v>
                </c:pt>
                <c:pt idx="94">
                  <c:v>boş zaman</c:v>
                </c:pt>
              </c:strCache>
            </c:strRef>
          </c:cat>
          <c:val>
            <c:numRef>
              <c:f>'21 mart 1-B'!$D$22:$D$116</c:f>
              <c:numCache>
                <c:formatCode>General</c:formatCode>
                <c:ptCount val="95"/>
                <c:pt idx="0">
                  <c:v>428</c:v>
                </c:pt>
                <c:pt idx="1">
                  <c:v>459</c:v>
                </c:pt>
                <c:pt idx="2">
                  <c:v>501</c:v>
                </c:pt>
                <c:pt idx="3">
                  <c:v>595</c:v>
                </c:pt>
                <c:pt idx="4">
                  <c:v>667</c:v>
                </c:pt>
                <c:pt idx="5">
                  <c:v>815</c:v>
                </c:pt>
                <c:pt idx="6">
                  <c:v>913</c:v>
                </c:pt>
                <c:pt idx="7">
                  <c:v>1102</c:v>
                </c:pt>
                <c:pt idx="8">
                  <c:v>1172</c:v>
                </c:pt>
                <c:pt idx="9">
                  <c:v>1364</c:v>
                </c:pt>
                <c:pt idx="10">
                  <c:v>1485</c:v>
                </c:pt>
                <c:pt idx="11">
                  <c:v>1405</c:v>
                </c:pt>
                <c:pt idx="12">
                  <c:v>1223</c:v>
                </c:pt>
                <c:pt idx="13">
                  <c:v>1093</c:v>
                </c:pt>
                <c:pt idx="14">
                  <c:v>1075</c:v>
                </c:pt>
                <c:pt idx="15">
                  <c:v>1282</c:v>
                </c:pt>
                <c:pt idx="16">
                  <c:v>1490</c:v>
                </c:pt>
                <c:pt idx="17">
                  <c:v>1617</c:v>
                </c:pt>
                <c:pt idx="18">
                  <c:v>1539</c:v>
                </c:pt>
                <c:pt idx="19">
                  <c:v>1608</c:v>
                </c:pt>
                <c:pt idx="20">
                  <c:v>1687</c:v>
                </c:pt>
                <c:pt idx="21">
                  <c:v>1715</c:v>
                </c:pt>
                <c:pt idx="22">
                  <c:v>1772</c:v>
                </c:pt>
                <c:pt idx="23">
                  <c:v>1465</c:v>
                </c:pt>
                <c:pt idx="24">
                  <c:v>1164</c:v>
                </c:pt>
                <c:pt idx="25">
                  <c:v>1008</c:v>
                </c:pt>
                <c:pt idx="26">
                  <c:v>981</c:v>
                </c:pt>
                <c:pt idx="27">
                  <c:v>1225</c:v>
                </c:pt>
                <c:pt idx="28">
                  <c:v>1355</c:v>
                </c:pt>
                <c:pt idx="29">
                  <c:v>1541</c:v>
                </c:pt>
                <c:pt idx="30">
                  <c:v>1717</c:v>
                </c:pt>
                <c:pt idx="31">
                  <c:v>1874</c:v>
                </c:pt>
                <c:pt idx="32">
                  <c:v>1980</c:v>
                </c:pt>
                <c:pt idx="33">
                  <c:v>2134</c:v>
                </c:pt>
                <c:pt idx="34">
                  <c:v>2152</c:v>
                </c:pt>
                <c:pt idx="35">
                  <c:v>1669</c:v>
                </c:pt>
                <c:pt idx="36">
                  <c:v>1403</c:v>
                </c:pt>
                <c:pt idx="37">
                  <c:v>1581</c:v>
                </c:pt>
                <c:pt idx="38">
                  <c:v>1771</c:v>
                </c:pt>
                <c:pt idx="39">
                  <c:v>1946</c:v>
                </c:pt>
                <c:pt idx="40">
                  <c:v>2159</c:v>
                </c:pt>
                <c:pt idx="41">
                  <c:v>2372</c:v>
                </c:pt>
                <c:pt idx="42">
                  <c:v>2560</c:v>
                </c:pt>
                <c:pt idx="43">
                  <c:v>2437</c:v>
                </c:pt>
                <c:pt idx="44">
                  <c:v>2463</c:v>
                </c:pt>
                <c:pt idx="45">
                  <c:v>1861</c:v>
                </c:pt>
                <c:pt idx="46">
                  <c:v>1762</c:v>
                </c:pt>
                <c:pt idx="47">
                  <c:v>1423</c:v>
                </c:pt>
                <c:pt idx="48">
                  <c:v>1175</c:v>
                </c:pt>
                <c:pt idx="49">
                  <c:v>978</c:v>
                </c:pt>
                <c:pt idx="50">
                  <c:v>865</c:v>
                </c:pt>
                <c:pt idx="51">
                  <c:v>838</c:v>
                </c:pt>
                <c:pt idx="52">
                  <c:v>836</c:v>
                </c:pt>
                <c:pt idx="53">
                  <c:v>1173</c:v>
                </c:pt>
                <c:pt idx="54">
                  <c:v>1351</c:v>
                </c:pt>
                <c:pt idx="55">
                  <c:v>1548</c:v>
                </c:pt>
                <c:pt idx="56">
                  <c:v>1694</c:v>
                </c:pt>
                <c:pt idx="57">
                  <c:v>1913</c:v>
                </c:pt>
                <c:pt idx="58">
                  <c:v>2107</c:v>
                </c:pt>
                <c:pt idx="59">
                  <c:v>2210</c:v>
                </c:pt>
                <c:pt idx="60">
                  <c:v>2334</c:v>
                </c:pt>
                <c:pt idx="61">
                  <c:v>1832</c:v>
                </c:pt>
                <c:pt idx="62">
                  <c:v>1505</c:v>
                </c:pt>
                <c:pt idx="63">
                  <c:v>1637</c:v>
                </c:pt>
                <c:pt idx="64">
                  <c:v>1677</c:v>
                </c:pt>
                <c:pt idx="65">
                  <c:v>1749</c:v>
                </c:pt>
                <c:pt idx="66">
                  <c:v>1875</c:v>
                </c:pt>
                <c:pt idx="67">
                  <c:v>1991</c:v>
                </c:pt>
                <c:pt idx="68">
                  <c:v>1867</c:v>
                </c:pt>
                <c:pt idx="69">
                  <c:v>1813</c:v>
                </c:pt>
                <c:pt idx="70">
                  <c:v>1770</c:v>
                </c:pt>
                <c:pt idx="71">
                  <c:v>1742</c:v>
                </c:pt>
                <c:pt idx="72">
                  <c:v>1703</c:v>
                </c:pt>
                <c:pt idx="73">
                  <c:v>1646</c:v>
                </c:pt>
                <c:pt idx="74">
                  <c:v>1612</c:v>
                </c:pt>
                <c:pt idx="75">
                  <c:v>1569</c:v>
                </c:pt>
                <c:pt idx="76">
                  <c:v>1545</c:v>
                </c:pt>
                <c:pt idx="77">
                  <c:v>1513</c:v>
                </c:pt>
                <c:pt idx="78">
                  <c:v>1470</c:v>
                </c:pt>
                <c:pt idx="79">
                  <c:v>1424</c:v>
                </c:pt>
                <c:pt idx="80">
                  <c:v>1390</c:v>
                </c:pt>
                <c:pt idx="81">
                  <c:v>1168</c:v>
                </c:pt>
                <c:pt idx="82">
                  <c:v>909</c:v>
                </c:pt>
                <c:pt idx="83">
                  <c:v>734</c:v>
                </c:pt>
                <c:pt idx="84">
                  <c:v>673</c:v>
                </c:pt>
                <c:pt idx="85">
                  <c:v>672</c:v>
                </c:pt>
                <c:pt idx="86">
                  <c:v>675</c:v>
                </c:pt>
                <c:pt idx="87">
                  <c:v>668</c:v>
                </c:pt>
                <c:pt idx="88">
                  <c:v>653</c:v>
                </c:pt>
                <c:pt idx="89">
                  <c:v>650</c:v>
                </c:pt>
                <c:pt idx="90">
                  <c:v>654</c:v>
                </c:pt>
                <c:pt idx="91">
                  <c:v>646</c:v>
                </c:pt>
                <c:pt idx="92">
                  <c:v>644</c:v>
                </c:pt>
                <c:pt idx="93">
                  <c:v>626</c:v>
                </c:pt>
                <c:pt idx="94">
                  <c:v>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1-45E3-93B0-02F919AB6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277024"/>
        <c:axId val="246278200"/>
      </c:barChart>
      <c:lineChart>
        <c:grouping val="standard"/>
        <c:varyColors val="0"/>
        <c:ser>
          <c:idx val="1"/>
          <c:order val="1"/>
          <c:tx>
            <c:strRef>
              <c:f>'21 mart 1-B'!$E$1</c:f>
              <c:strCache>
                <c:ptCount val="1"/>
                <c:pt idx="0">
                  <c:v>[°C]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'21 mart 1-B'!$C$22:$C$116</c:f>
              <c:strCache>
                <c:ptCount val="95"/>
                <c:pt idx="0">
                  <c:v>boş zaman</c:v>
                </c:pt>
                <c:pt idx="1">
                  <c:v>boş zaman</c:v>
                </c:pt>
                <c:pt idx="2">
                  <c:v>boş zaman</c:v>
                </c:pt>
                <c:pt idx="3">
                  <c:v>boş zaman</c:v>
                </c:pt>
                <c:pt idx="4">
                  <c:v>1. ders</c:v>
                </c:pt>
                <c:pt idx="5">
                  <c:v>1. ders</c:v>
                </c:pt>
                <c:pt idx="6">
                  <c:v>1. ders</c:v>
                </c:pt>
                <c:pt idx="7">
                  <c:v>1. ders</c:v>
                </c:pt>
                <c:pt idx="8">
                  <c:v>1. ders</c:v>
                </c:pt>
                <c:pt idx="9">
                  <c:v>1. ders</c:v>
                </c:pt>
                <c:pt idx="10">
                  <c:v>1. ders</c:v>
                </c:pt>
                <c:pt idx="11">
                  <c:v>1. ders</c:v>
                </c:pt>
                <c:pt idx="12">
                  <c:v>teneffüs</c:v>
                </c:pt>
                <c:pt idx="13">
                  <c:v>teneffüs</c:v>
                </c:pt>
                <c:pt idx="14">
                  <c:v>2. ders</c:v>
                </c:pt>
                <c:pt idx="15">
                  <c:v>2. ders</c:v>
                </c:pt>
                <c:pt idx="16">
                  <c:v>2. ders</c:v>
                </c:pt>
                <c:pt idx="17">
                  <c:v>2. ders</c:v>
                </c:pt>
                <c:pt idx="18">
                  <c:v>2. ders</c:v>
                </c:pt>
                <c:pt idx="19">
                  <c:v>2. ders</c:v>
                </c:pt>
                <c:pt idx="20">
                  <c:v>2. ders</c:v>
                </c:pt>
                <c:pt idx="21">
                  <c:v>2. ders</c:v>
                </c:pt>
                <c:pt idx="22">
                  <c:v>teneffüs</c:v>
                </c:pt>
                <c:pt idx="23">
                  <c:v>teneffüs</c:v>
                </c:pt>
                <c:pt idx="24">
                  <c:v>3. ders</c:v>
                </c:pt>
                <c:pt idx="25">
                  <c:v>3. ders</c:v>
                </c:pt>
                <c:pt idx="26">
                  <c:v>3. ders</c:v>
                </c:pt>
                <c:pt idx="27">
                  <c:v>3. ders</c:v>
                </c:pt>
                <c:pt idx="28">
                  <c:v>3. ders</c:v>
                </c:pt>
                <c:pt idx="29">
                  <c:v>3. ders</c:v>
                </c:pt>
                <c:pt idx="30">
                  <c:v>3. ders</c:v>
                </c:pt>
                <c:pt idx="31">
                  <c:v>3. ders</c:v>
                </c:pt>
                <c:pt idx="32">
                  <c:v>3. ders</c:v>
                </c:pt>
                <c:pt idx="33">
                  <c:v>3. ders</c:v>
                </c:pt>
                <c:pt idx="34">
                  <c:v>teneffüs</c:v>
                </c:pt>
                <c:pt idx="35">
                  <c:v>teneffüs</c:v>
                </c:pt>
                <c:pt idx="36">
                  <c:v>4. ders</c:v>
                </c:pt>
                <c:pt idx="37">
                  <c:v>4. ders</c:v>
                </c:pt>
                <c:pt idx="38">
                  <c:v>4. ders</c:v>
                </c:pt>
                <c:pt idx="39">
                  <c:v>4. ders</c:v>
                </c:pt>
                <c:pt idx="40">
                  <c:v>4. ders</c:v>
                </c:pt>
                <c:pt idx="41">
                  <c:v>4. ders</c:v>
                </c:pt>
                <c:pt idx="42">
                  <c:v>4. ders</c:v>
                </c:pt>
                <c:pt idx="43">
                  <c:v>4. ders</c:v>
                </c:pt>
                <c:pt idx="44">
                  <c:v>öğle arası</c:v>
                </c:pt>
                <c:pt idx="45">
                  <c:v>öğle arası</c:v>
                </c:pt>
                <c:pt idx="46">
                  <c:v>öğle arası</c:v>
                </c:pt>
                <c:pt idx="47">
                  <c:v>öğle arası</c:v>
                </c:pt>
                <c:pt idx="48">
                  <c:v>öğle arası</c:v>
                </c:pt>
                <c:pt idx="49">
                  <c:v>öğle arası</c:v>
                </c:pt>
                <c:pt idx="50">
                  <c:v>öğle arası</c:v>
                </c:pt>
                <c:pt idx="51">
                  <c:v>öğle arası</c:v>
                </c:pt>
                <c:pt idx="52">
                  <c:v>5. ders</c:v>
                </c:pt>
                <c:pt idx="53">
                  <c:v>5. ders</c:v>
                </c:pt>
                <c:pt idx="54">
                  <c:v>5. ders</c:v>
                </c:pt>
                <c:pt idx="55">
                  <c:v>5. ders</c:v>
                </c:pt>
                <c:pt idx="56">
                  <c:v>5. ders</c:v>
                </c:pt>
                <c:pt idx="57">
                  <c:v>5. ders</c:v>
                </c:pt>
                <c:pt idx="58">
                  <c:v>5. ders</c:v>
                </c:pt>
                <c:pt idx="59">
                  <c:v>5. ders</c:v>
                </c:pt>
                <c:pt idx="60">
                  <c:v>teneffüs</c:v>
                </c:pt>
                <c:pt idx="61">
                  <c:v>teneffüs</c:v>
                </c:pt>
                <c:pt idx="62">
                  <c:v>6. ders</c:v>
                </c:pt>
                <c:pt idx="63">
                  <c:v>6. ders</c:v>
                </c:pt>
                <c:pt idx="64">
                  <c:v>6. ders</c:v>
                </c:pt>
                <c:pt idx="65">
                  <c:v>6. ders</c:v>
                </c:pt>
                <c:pt idx="66">
                  <c:v>6. ders</c:v>
                </c:pt>
                <c:pt idx="67">
                  <c:v>6. ders</c:v>
                </c:pt>
                <c:pt idx="68">
                  <c:v>6. ders</c:v>
                </c:pt>
                <c:pt idx="69">
                  <c:v>6. ders</c:v>
                </c:pt>
                <c:pt idx="70">
                  <c:v>çıkış</c:v>
                </c:pt>
                <c:pt idx="71">
                  <c:v>çıkış</c:v>
                </c:pt>
                <c:pt idx="72">
                  <c:v>boş zaman</c:v>
                </c:pt>
                <c:pt idx="73">
                  <c:v>boş zaman</c:v>
                </c:pt>
                <c:pt idx="74">
                  <c:v>boş zaman</c:v>
                </c:pt>
                <c:pt idx="75">
                  <c:v>boş zaman</c:v>
                </c:pt>
                <c:pt idx="76">
                  <c:v>boş zaman</c:v>
                </c:pt>
                <c:pt idx="77">
                  <c:v>boş zaman</c:v>
                </c:pt>
                <c:pt idx="78">
                  <c:v>boş zaman</c:v>
                </c:pt>
                <c:pt idx="79">
                  <c:v>boş zaman</c:v>
                </c:pt>
                <c:pt idx="80">
                  <c:v>boş zaman</c:v>
                </c:pt>
                <c:pt idx="81">
                  <c:v>boş zaman</c:v>
                </c:pt>
                <c:pt idx="82">
                  <c:v>boş zaman</c:v>
                </c:pt>
                <c:pt idx="83">
                  <c:v>boş zaman</c:v>
                </c:pt>
                <c:pt idx="84">
                  <c:v>boş zaman</c:v>
                </c:pt>
                <c:pt idx="85">
                  <c:v>boş zaman</c:v>
                </c:pt>
                <c:pt idx="86">
                  <c:v>boş zaman</c:v>
                </c:pt>
                <c:pt idx="87">
                  <c:v>boş zaman</c:v>
                </c:pt>
                <c:pt idx="88">
                  <c:v>boş zaman</c:v>
                </c:pt>
                <c:pt idx="89">
                  <c:v>boş zaman</c:v>
                </c:pt>
                <c:pt idx="90">
                  <c:v>boş zaman</c:v>
                </c:pt>
                <c:pt idx="91">
                  <c:v>boş zaman</c:v>
                </c:pt>
                <c:pt idx="92">
                  <c:v>boş zaman</c:v>
                </c:pt>
                <c:pt idx="93">
                  <c:v>boş zaman</c:v>
                </c:pt>
                <c:pt idx="94">
                  <c:v>boş zaman</c:v>
                </c:pt>
              </c:strCache>
            </c:strRef>
          </c:cat>
          <c:val>
            <c:numRef>
              <c:f>'21 mart 1-B'!$E$22:$E$116</c:f>
              <c:numCache>
                <c:formatCode>General</c:formatCode>
                <c:ptCount val="95"/>
                <c:pt idx="0">
                  <c:v>24.1</c:v>
                </c:pt>
                <c:pt idx="1">
                  <c:v>24.1</c:v>
                </c:pt>
                <c:pt idx="2">
                  <c:v>24.1</c:v>
                </c:pt>
                <c:pt idx="3">
                  <c:v>24.1</c:v>
                </c:pt>
                <c:pt idx="4">
                  <c:v>24.1</c:v>
                </c:pt>
                <c:pt idx="5">
                  <c:v>24.1</c:v>
                </c:pt>
                <c:pt idx="6">
                  <c:v>24.2</c:v>
                </c:pt>
                <c:pt idx="7">
                  <c:v>24.2</c:v>
                </c:pt>
                <c:pt idx="8">
                  <c:v>24.3</c:v>
                </c:pt>
                <c:pt idx="9">
                  <c:v>24.4</c:v>
                </c:pt>
                <c:pt idx="10">
                  <c:v>24.4</c:v>
                </c:pt>
                <c:pt idx="11">
                  <c:v>24.4</c:v>
                </c:pt>
                <c:pt idx="12">
                  <c:v>24.3</c:v>
                </c:pt>
                <c:pt idx="13">
                  <c:v>24.3</c:v>
                </c:pt>
                <c:pt idx="14">
                  <c:v>24.2</c:v>
                </c:pt>
                <c:pt idx="15">
                  <c:v>24.3</c:v>
                </c:pt>
                <c:pt idx="16">
                  <c:v>24.4</c:v>
                </c:pt>
                <c:pt idx="17">
                  <c:v>24.5</c:v>
                </c:pt>
                <c:pt idx="18">
                  <c:v>24.5</c:v>
                </c:pt>
                <c:pt idx="19">
                  <c:v>24.5</c:v>
                </c:pt>
                <c:pt idx="20">
                  <c:v>24.6</c:v>
                </c:pt>
                <c:pt idx="21">
                  <c:v>24.6</c:v>
                </c:pt>
                <c:pt idx="22">
                  <c:v>24.6</c:v>
                </c:pt>
                <c:pt idx="23">
                  <c:v>24.6</c:v>
                </c:pt>
                <c:pt idx="24">
                  <c:v>24.4</c:v>
                </c:pt>
                <c:pt idx="25">
                  <c:v>24.4</c:v>
                </c:pt>
                <c:pt idx="26">
                  <c:v>24.3</c:v>
                </c:pt>
                <c:pt idx="27">
                  <c:v>24.3</c:v>
                </c:pt>
                <c:pt idx="28">
                  <c:v>24.5</c:v>
                </c:pt>
                <c:pt idx="29">
                  <c:v>24.6</c:v>
                </c:pt>
                <c:pt idx="30">
                  <c:v>24.7</c:v>
                </c:pt>
                <c:pt idx="31">
                  <c:v>24.7</c:v>
                </c:pt>
                <c:pt idx="32">
                  <c:v>24.7</c:v>
                </c:pt>
                <c:pt idx="33">
                  <c:v>24.7</c:v>
                </c:pt>
                <c:pt idx="34">
                  <c:v>24.7</c:v>
                </c:pt>
                <c:pt idx="35">
                  <c:v>24.6</c:v>
                </c:pt>
                <c:pt idx="36">
                  <c:v>24.5</c:v>
                </c:pt>
                <c:pt idx="37">
                  <c:v>24.5</c:v>
                </c:pt>
                <c:pt idx="38">
                  <c:v>24.6</c:v>
                </c:pt>
                <c:pt idx="39">
                  <c:v>24.7</c:v>
                </c:pt>
                <c:pt idx="40">
                  <c:v>24.8</c:v>
                </c:pt>
                <c:pt idx="41">
                  <c:v>24.9</c:v>
                </c:pt>
                <c:pt idx="42">
                  <c:v>25</c:v>
                </c:pt>
                <c:pt idx="43">
                  <c:v>25</c:v>
                </c:pt>
                <c:pt idx="44">
                  <c:v>25.1</c:v>
                </c:pt>
                <c:pt idx="45">
                  <c:v>24.9</c:v>
                </c:pt>
                <c:pt idx="46">
                  <c:v>24.9</c:v>
                </c:pt>
                <c:pt idx="47">
                  <c:v>24.8</c:v>
                </c:pt>
                <c:pt idx="48">
                  <c:v>24.6</c:v>
                </c:pt>
                <c:pt idx="49">
                  <c:v>24.5</c:v>
                </c:pt>
                <c:pt idx="50">
                  <c:v>24.3</c:v>
                </c:pt>
                <c:pt idx="51">
                  <c:v>24.3</c:v>
                </c:pt>
                <c:pt idx="52">
                  <c:v>24.2</c:v>
                </c:pt>
                <c:pt idx="53">
                  <c:v>24.3</c:v>
                </c:pt>
                <c:pt idx="54">
                  <c:v>24.5</c:v>
                </c:pt>
                <c:pt idx="55">
                  <c:v>24.7</c:v>
                </c:pt>
                <c:pt idx="56">
                  <c:v>24.8</c:v>
                </c:pt>
                <c:pt idx="57">
                  <c:v>24.9</c:v>
                </c:pt>
                <c:pt idx="58">
                  <c:v>24.9</c:v>
                </c:pt>
                <c:pt idx="59">
                  <c:v>25</c:v>
                </c:pt>
                <c:pt idx="60">
                  <c:v>25</c:v>
                </c:pt>
                <c:pt idx="61">
                  <c:v>24.9</c:v>
                </c:pt>
                <c:pt idx="62">
                  <c:v>24.8</c:v>
                </c:pt>
                <c:pt idx="63">
                  <c:v>24.8</c:v>
                </c:pt>
                <c:pt idx="64">
                  <c:v>24.9</c:v>
                </c:pt>
                <c:pt idx="65">
                  <c:v>24.9</c:v>
                </c:pt>
                <c:pt idx="66">
                  <c:v>25</c:v>
                </c:pt>
                <c:pt idx="67">
                  <c:v>25</c:v>
                </c:pt>
                <c:pt idx="68">
                  <c:v>24.9</c:v>
                </c:pt>
                <c:pt idx="69">
                  <c:v>24.8</c:v>
                </c:pt>
                <c:pt idx="70">
                  <c:v>24.8</c:v>
                </c:pt>
                <c:pt idx="71">
                  <c:v>24.8</c:v>
                </c:pt>
                <c:pt idx="72">
                  <c:v>24.7</c:v>
                </c:pt>
                <c:pt idx="73">
                  <c:v>24.7</c:v>
                </c:pt>
                <c:pt idx="74">
                  <c:v>24.7</c:v>
                </c:pt>
                <c:pt idx="75">
                  <c:v>24.7</c:v>
                </c:pt>
                <c:pt idx="76">
                  <c:v>24.7</c:v>
                </c:pt>
                <c:pt idx="77">
                  <c:v>24.7</c:v>
                </c:pt>
                <c:pt idx="78">
                  <c:v>24.7</c:v>
                </c:pt>
                <c:pt idx="79">
                  <c:v>24.6</c:v>
                </c:pt>
                <c:pt idx="80">
                  <c:v>24.6</c:v>
                </c:pt>
                <c:pt idx="81">
                  <c:v>24.6</c:v>
                </c:pt>
                <c:pt idx="82">
                  <c:v>24.5</c:v>
                </c:pt>
                <c:pt idx="83">
                  <c:v>24.4</c:v>
                </c:pt>
                <c:pt idx="84">
                  <c:v>24.4</c:v>
                </c:pt>
                <c:pt idx="85">
                  <c:v>24.5</c:v>
                </c:pt>
                <c:pt idx="86">
                  <c:v>24.5</c:v>
                </c:pt>
                <c:pt idx="87">
                  <c:v>24.5</c:v>
                </c:pt>
                <c:pt idx="88">
                  <c:v>24.5</c:v>
                </c:pt>
                <c:pt idx="89">
                  <c:v>24.5</c:v>
                </c:pt>
                <c:pt idx="90">
                  <c:v>24.5</c:v>
                </c:pt>
                <c:pt idx="91">
                  <c:v>24.5</c:v>
                </c:pt>
                <c:pt idx="92">
                  <c:v>24.5</c:v>
                </c:pt>
                <c:pt idx="93">
                  <c:v>24.5</c:v>
                </c:pt>
                <c:pt idx="94">
                  <c:v>24.5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51-45E3-93B0-02F919AB6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274280"/>
        <c:axId val="246277808"/>
      </c:lineChart>
      <c:catAx>
        <c:axId val="2462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46278200"/>
        <c:crosses val="autoZero"/>
        <c:auto val="1"/>
        <c:lblAlgn val="ctr"/>
        <c:lblOffset val="100"/>
        <c:noMultiLvlLbl val="0"/>
      </c:catAx>
      <c:valAx>
        <c:axId val="24627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46277024"/>
        <c:crosses val="autoZero"/>
        <c:crossBetween val="between"/>
      </c:valAx>
      <c:valAx>
        <c:axId val="24627780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46274280"/>
        <c:crosses val="max"/>
        <c:crossBetween val="between"/>
      </c:valAx>
      <c:catAx>
        <c:axId val="246274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6277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5T17:13:29.78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64AFA-615A-44CF-A539-71D3465EEAFB}" type="datetimeFigureOut">
              <a:rPr lang="tr-TR" smtClean="0"/>
              <a:pPr/>
              <a:t>28.09.2020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936D0-D6E9-490C-B3CB-47C3D13CF46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FC73-F61C-41F5-A502-2582E33FF677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0953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030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23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73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FC73-F61C-41F5-A502-2582E33FF677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095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FC73-F61C-41F5-A502-2582E33FF677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445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FC73-F61C-41F5-A502-2582E33FF677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1390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FC73-F61C-41F5-A502-2582E33FF677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802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024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931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27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05CD-26B0-4E00-9D75-2B6949FFFFE4}" type="datetime1">
              <a:rPr lang="tr-TR" smtClean="0"/>
              <a:pPr/>
              <a:t>28.09.2020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İTK Webinarları-AVM'ler, Otel'ler,Ofis'lerdePandemi Tebdbirleri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BC00-0CFA-44A0-91C9-63F0D0DA80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7309-C09A-40BB-858C-9B2510299977}" type="datetime1">
              <a:rPr lang="tr-TR" smtClean="0"/>
              <a:pPr/>
              <a:t>28.09.2020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İTK Webinarları-AVM'ler, Otel'ler,Ofis'lerdePandemi Tebdbirleri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BC00-0CFA-44A0-91C9-63F0D0DA80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0C26-6812-420F-B1A0-0A96099E81B0}" type="datetime1">
              <a:rPr lang="tr-TR" smtClean="0"/>
              <a:pPr/>
              <a:t>28.09.2020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İTK Webinarları-AVM'ler, Otel'ler,Ofis'lerdePandemi Tebdbirleri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BC00-0CFA-44A0-91C9-63F0D0DA80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F43A-6548-4DB3-9193-A683EBF17704}" type="datetime1">
              <a:rPr lang="tr-TR" smtClean="0"/>
              <a:pPr/>
              <a:t>28.09.2020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İTK Webinarları-AVM'ler, Otel'ler,Ofis'lerdePandemi Tebdbirleri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BC00-0CFA-44A0-91C9-63F0D0DA80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6C88-EC86-4D25-A676-08238D56BB95}" type="datetime1">
              <a:rPr lang="tr-TR" smtClean="0"/>
              <a:pPr/>
              <a:t>28.09.2020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İTK Webinarları-AVM'ler, Otel'ler,Ofis'lerdePandemi Tebdbirleri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BC00-0CFA-44A0-91C9-63F0D0DA80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5092E-4545-4AB6-BF55-38481D76A6B9}" type="datetime1">
              <a:rPr lang="tr-TR" smtClean="0"/>
              <a:pPr/>
              <a:t>28.09.2020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İTK Webinarları-AVM'ler, Otel'ler,Ofis'lerdePandemi Tebdbirleri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BC00-0CFA-44A0-91C9-63F0D0DA80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87F5-B230-4C2D-A3E8-7C07043D6E32}" type="datetime1">
              <a:rPr lang="tr-TR" smtClean="0"/>
              <a:pPr/>
              <a:t>28.09.2020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İTK Webinarları-AVM'ler, Otel'ler,Ofis'lerdePandemi Tebdbirleri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BC00-0CFA-44A0-91C9-63F0D0DA80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1B66-B554-456D-988A-586A485E1189}" type="datetime1">
              <a:rPr lang="tr-TR" smtClean="0"/>
              <a:pPr/>
              <a:t>28.09.2020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İTK Webinarları-AVM'ler, Otel'ler,Ofis'lerdePandemi Tebdbirleri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BC00-0CFA-44A0-91C9-63F0D0DA80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5C93-4FF2-497C-BF97-C097395DB72D}" type="datetime1">
              <a:rPr lang="tr-TR" smtClean="0"/>
              <a:pPr/>
              <a:t>28.09.2020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İTK Webinarları-AVM'ler, Otel'ler,Ofis'lerdePandemi Tebdbirleri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BC00-0CFA-44A0-91C9-63F0D0DA80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3E55-569F-491D-80A7-5CA0C0EC8158}" type="datetime1">
              <a:rPr lang="tr-TR" smtClean="0"/>
              <a:pPr/>
              <a:t>28.09.2020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İTK Webinarları-AVM'ler, Otel'ler,Ofis'lerdePandemi Tebdbirleri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BC00-0CFA-44A0-91C9-63F0D0DA80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54DD-AC22-42B9-9140-5B59C2C506D7}" type="datetime1">
              <a:rPr lang="tr-TR" smtClean="0"/>
              <a:pPr/>
              <a:t>28.09.2020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İTK Webinarları-AVM'ler, Otel'ler,Ofis'lerdePandemi Tebdbirleri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BC00-0CFA-44A0-91C9-63F0D0DA807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FA459-F0EE-4F4A-9A7D-6B656791439B}" type="datetime1">
              <a:rPr lang="tr-TR" smtClean="0"/>
              <a:pPr/>
              <a:t>28.09.2020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İTK Webinarları-AVM'ler, Otel'ler,Ofis'lerdePandemi Tebdbirleri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BC00-0CFA-44A0-91C9-63F0D0DA807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coronavirus/country/turke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coronavirus/country/turke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coronavirus/country/turke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040690" y="5013325"/>
            <a:ext cx="22320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endParaRPr lang="tr-TR" sz="1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-4680" y="2894658"/>
            <a:ext cx="12196680" cy="266429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tr-TR" dirty="0"/>
          </a:p>
        </p:txBody>
      </p:sp>
      <p:sp>
        <p:nvSpPr>
          <p:cNvPr id="11" name="10 Yuvarlatılmış Dikdörtgen"/>
          <p:cNvSpPr/>
          <p:nvPr/>
        </p:nvSpPr>
        <p:spPr>
          <a:xfrm>
            <a:off x="911424" y="3157537"/>
            <a:ext cx="10908704" cy="1855788"/>
          </a:xfrm>
          <a:prstGeom prst="roundRect">
            <a:avLst/>
          </a:prstGeom>
          <a:solidFill>
            <a:schemeClr val="bg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3600" b="1" dirty="0">
                <a:solidFill>
                  <a:schemeClr val="bg1"/>
                </a:solidFill>
              </a:rPr>
              <a:t>OKULLAR ve KREŞLERDE PANDEMİ TEDBİRLERİ REV1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308448" y="797873"/>
            <a:ext cx="3779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000" b="1" i="1" dirty="0">
                <a:solidFill>
                  <a:schemeClr val="bg1"/>
                </a:solidFill>
              </a:rPr>
              <a:t>İKLİMLENDİRME TEKNİK KURULU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7104112" y="5993904"/>
            <a:ext cx="4608512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endParaRPr lang="tr-TR" b="1" i="1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tr-TR" sz="2400" b="1" i="1" dirty="0">
                <a:solidFill>
                  <a:schemeClr val="bg1"/>
                </a:solidFill>
                <a:cs typeface="Arial" pitchFamily="34" charset="0"/>
              </a:rPr>
              <a:t>ITK / Mevcut Yapılar Komisyonu </a:t>
            </a:r>
          </a:p>
          <a:p>
            <a:pPr algn="r"/>
            <a:endParaRPr lang="tr-TR" sz="1600" b="1" i="1" dirty="0">
              <a:solidFill>
                <a:srgbClr val="92D050"/>
              </a:solidFill>
              <a:cs typeface="Arial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F899D0E-4820-446F-BE40-A5EC47F1F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77195"/>
            <a:ext cx="4914231" cy="2764255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655C1BD3-0280-40B0-8B13-FEFDEA62E27E}"/>
              </a:ext>
            </a:extLst>
          </p:cNvPr>
          <p:cNvSpPr/>
          <p:nvPr/>
        </p:nvSpPr>
        <p:spPr>
          <a:xfrm>
            <a:off x="5023087" y="77195"/>
            <a:ext cx="3665202" cy="239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Uzman Hekimler:</a:t>
            </a:r>
            <a:r>
              <a:rPr lang="tr-TR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Ali Osman Karababa, Prof. Dr. </a:t>
            </a:r>
            <a:r>
              <a:rPr lang="tr-TR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Ayşın</a:t>
            </a:r>
            <a:r>
              <a:rPr lang="tr-TR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Zeytinoğlu, 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Candan Çiçek, 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Dilek Yeşim Metin, 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Doç. Dr. Ebru Ortaç Ersoy, 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Prof. Dr. Feride Aksu Tanık.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"/>
            <a:ext cx="12192000" cy="980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tr-TR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47664" y="437763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u="sng" cap="all" dirty="0">
                <a:latin typeface="Lucida Sans Unicode" pitchFamily="34" charset="0"/>
                <a:cs typeface="Lucida Sans Unicode" pitchFamily="34" charset="0"/>
              </a:rPr>
              <a:t>ÇOCUKLARIMIZ GELECEĞİMİZDİR</a:t>
            </a:r>
            <a:endParaRPr kumimoji="0" lang="tr-TR" sz="3200" b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13 Altbilgi Yer Tutucusu">
            <a:extLst>
              <a:ext uri="{FF2B5EF4-FFF2-40B4-BE49-F238E27FC236}">
                <a16:creationId xmlns:a16="http://schemas.microsoft.com/office/drawing/2014/main" id="{BA048DFC-8F11-4E07-8D45-77B5D187D2B1}"/>
              </a:ext>
            </a:extLst>
          </p:cNvPr>
          <p:cNvSpPr txBox="1">
            <a:spLocks/>
          </p:cNvSpPr>
          <p:nvPr/>
        </p:nvSpPr>
        <p:spPr>
          <a:xfrm>
            <a:off x="7331968" y="6353448"/>
            <a:ext cx="4380656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İTK Okullarda ve Kreşlerde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Pandemi</a:t>
            </a: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Tebdbirleri</a:t>
            </a: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678387"/>
              </p:ext>
            </p:extLst>
          </p:nvPr>
        </p:nvGraphicFramePr>
        <p:xfrm>
          <a:off x="263352" y="1556792"/>
          <a:ext cx="1152128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2218299"/>
      </p:ext>
    </p:extLst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"/>
            <a:ext cx="12192000" cy="980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tr-TR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47664" y="437763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u="sng" cap="all" dirty="0">
                <a:latin typeface="Lucida Sans Unicode" pitchFamily="34" charset="0"/>
                <a:cs typeface="Lucida Sans Unicode" pitchFamily="34" charset="0"/>
              </a:rPr>
              <a:t>ÇOCUKLARIMIZ GELECEĞİMİZDİR</a:t>
            </a:r>
            <a:endParaRPr kumimoji="0" lang="tr-TR" sz="3200" b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13 Altbilgi Yer Tutucusu">
            <a:extLst>
              <a:ext uri="{FF2B5EF4-FFF2-40B4-BE49-F238E27FC236}">
                <a16:creationId xmlns:a16="http://schemas.microsoft.com/office/drawing/2014/main" id="{BA048DFC-8F11-4E07-8D45-77B5D187D2B1}"/>
              </a:ext>
            </a:extLst>
          </p:cNvPr>
          <p:cNvSpPr txBox="1">
            <a:spLocks/>
          </p:cNvSpPr>
          <p:nvPr/>
        </p:nvSpPr>
        <p:spPr>
          <a:xfrm>
            <a:off x="7331968" y="6353448"/>
            <a:ext cx="4380656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İTK Okullarda ve Kreşlerde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Pandemi</a:t>
            </a: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Tebdbirleri</a:t>
            </a: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678D07DB-27B2-48BF-BD89-F5A85F65BEC3}"/>
              </a:ext>
            </a:extLst>
          </p:cNvPr>
          <p:cNvSpPr/>
          <p:nvPr/>
        </p:nvSpPr>
        <p:spPr>
          <a:xfrm>
            <a:off x="407368" y="1124744"/>
            <a:ext cx="5764482" cy="3341850"/>
          </a:xfrm>
          <a:prstGeom prst="rect">
            <a:avLst/>
          </a:prstGeom>
          <a:blipFill>
            <a:blip r:embed="rId3" cstate="print"/>
            <a:srcRect/>
            <a:stretch>
              <a:fillRect t="-10726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D826DF27-0C86-46F2-92AF-887491C8807E}"/>
              </a:ext>
            </a:extLst>
          </p:cNvPr>
          <p:cNvSpPr/>
          <p:nvPr/>
        </p:nvSpPr>
        <p:spPr>
          <a:xfrm>
            <a:off x="6240016" y="3253604"/>
            <a:ext cx="5650945" cy="3419020"/>
          </a:xfrm>
          <a:prstGeom prst="rect">
            <a:avLst/>
          </a:prstGeom>
          <a:blipFill>
            <a:blip r:embed="rId3" cstate="print"/>
            <a:srcRect/>
            <a:stretch>
              <a:fillRect b="-9404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0852803"/>
      </p:ext>
    </p:extLst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"/>
            <a:ext cx="12192000" cy="980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tr-TR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47664" y="437763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u="sng" cap="all" dirty="0">
                <a:latin typeface="Lucida Sans Unicode" pitchFamily="34" charset="0"/>
                <a:cs typeface="Lucida Sans Unicode" pitchFamily="34" charset="0"/>
              </a:rPr>
              <a:t>ÇOCUKLARIMIZ GELECEĞİMİZDİR</a:t>
            </a:r>
            <a:endParaRPr kumimoji="0" lang="tr-TR" sz="3200" b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13 Altbilgi Yer Tutucusu">
            <a:extLst>
              <a:ext uri="{FF2B5EF4-FFF2-40B4-BE49-F238E27FC236}">
                <a16:creationId xmlns:a16="http://schemas.microsoft.com/office/drawing/2014/main" id="{BA048DFC-8F11-4E07-8D45-77B5D187D2B1}"/>
              </a:ext>
            </a:extLst>
          </p:cNvPr>
          <p:cNvSpPr txBox="1">
            <a:spLocks/>
          </p:cNvSpPr>
          <p:nvPr/>
        </p:nvSpPr>
        <p:spPr>
          <a:xfrm>
            <a:off x="7331968" y="6353448"/>
            <a:ext cx="4380656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İTK Okullarda ve Kreşlerde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Pandemi</a:t>
            </a: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Tebdbirleri</a:t>
            </a: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6656DA9C-53B7-4427-A186-B2790DF8E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380655"/>
              </p:ext>
            </p:extLst>
          </p:nvPr>
        </p:nvGraphicFramePr>
        <p:xfrm>
          <a:off x="191344" y="1446353"/>
          <a:ext cx="3581400" cy="3935730"/>
        </p:xfrm>
        <a:graphic>
          <a:graphicData uri="http://schemas.openxmlformats.org/drawingml/2006/table">
            <a:tbl>
              <a:tblPr/>
              <a:tblGrid>
                <a:gridCol w="2895939">
                  <a:extLst>
                    <a:ext uri="{9D8B030D-6E8A-4147-A177-3AD203B41FA5}">
                      <a16:colId xmlns:a16="http://schemas.microsoft.com/office/drawing/2014/main" val="1519472236"/>
                    </a:ext>
                  </a:extLst>
                </a:gridCol>
                <a:gridCol w="286937">
                  <a:extLst>
                    <a:ext uri="{9D8B030D-6E8A-4147-A177-3AD203B41FA5}">
                      <a16:colId xmlns:a16="http://schemas.microsoft.com/office/drawing/2014/main" val="3779785062"/>
                    </a:ext>
                  </a:extLst>
                </a:gridCol>
                <a:gridCol w="398524">
                  <a:extLst>
                    <a:ext uri="{9D8B030D-6E8A-4147-A177-3AD203B41FA5}">
                      <a16:colId xmlns:a16="http://schemas.microsoft.com/office/drawing/2014/main" val="4045991244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1400" b="1" i="0" u="sng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ÖĞRENCİ OLAN SINIFTA 40 DAKİKA SONRA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9425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7200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 Alanı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1364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 Yüksekliği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0169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 Hacmi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8845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Sayısı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Kişi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598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Öğretmen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Kişi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0928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Kişi Başına Taze Hava Miktarı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9479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Gerekli Hava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106267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2606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 Süresi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Dakika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332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 Öğrenci 1 ders saati boyunca ihtiyaç duyduğu Taze Hava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70468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Havalandırma </a:t>
                      </a:r>
                      <a:r>
                        <a:rPr lang="sv-SE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olmaz ise</a:t>
                      </a: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 ders saatinde ne kadar havaya ihtiyaç var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93736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Pencere açık olmaz ise ASHREA Standartlarına göre 4,69 defa daha az hava veriliyor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46064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21298"/>
                  </a:ext>
                </a:extLst>
              </a:tr>
              <a:tr h="2286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ASHRE Standartlarına göre hava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8482"/>
                  </a:ext>
                </a:extLst>
              </a:tr>
              <a:tr h="2286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ders boyunca 5 kat fazla havaya ihtiyaç var.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628882"/>
                  </a:ext>
                </a:extLst>
              </a:tr>
            </a:tbl>
          </a:graphicData>
        </a:graphic>
      </p:graphicFrame>
      <p:sp>
        <p:nvSpPr>
          <p:cNvPr id="10" name="Yukarı Ok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SpPr/>
          <p:nvPr/>
        </p:nvSpPr>
        <p:spPr>
          <a:xfrm>
            <a:off x="3594944" y="4561187"/>
            <a:ext cx="314325" cy="238125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EC69ED5E-738F-4BB5-A50C-D4C0FBEAA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75189"/>
              </p:ext>
            </p:extLst>
          </p:nvPr>
        </p:nvGraphicFramePr>
        <p:xfrm>
          <a:off x="3909269" y="1465897"/>
          <a:ext cx="3810000" cy="3926205"/>
        </p:xfrm>
        <a:graphic>
          <a:graphicData uri="http://schemas.openxmlformats.org/drawingml/2006/table">
            <a:tbl>
              <a:tblPr/>
              <a:tblGrid>
                <a:gridCol w="3126426">
                  <a:extLst>
                    <a:ext uri="{9D8B030D-6E8A-4147-A177-3AD203B41FA5}">
                      <a16:colId xmlns:a16="http://schemas.microsoft.com/office/drawing/2014/main" val="3534854886"/>
                    </a:ext>
                  </a:extLst>
                </a:gridCol>
                <a:gridCol w="286147">
                  <a:extLst>
                    <a:ext uri="{9D8B030D-6E8A-4147-A177-3AD203B41FA5}">
                      <a16:colId xmlns:a16="http://schemas.microsoft.com/office/drawing/2014/main" val="4273249419"/>
                    </a:ext>
                  </a:extLst>
                </a:gridCol>
                <a:gridCol w="397427">
                  <a:extLst>
                    <a:ext uri="{9D8B030D-6E8A-4147-A177-3AD203B41FA5}">
                      <a16:colId xmlns:a16="http://schemas.microsoft.com/office/drawing/2014/main" val="3534652443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1400" b="1" i="0" u="sng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ÖĞRENCİ OLAN SINIFTA 30 DAKİKA SONRA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1948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573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 Alanı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443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 Yüksekliği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1876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 Hacmi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4538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Sayısı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Kişi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7628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Öğretmen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Kişi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8123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Kişi Başına Taze Hava Miktarı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4234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Gerekli Hava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3541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9331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 Süresi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Dakika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15833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 Öğrenci 1 ders saati boyunca ihtiyaç duyduğu Taze Hava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37338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Havalandırma </a:t>
                      </a:r>
                      <a:r>
                        <a:rPr lang="sv-SE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olmaz ise</a:t>
                      </a: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 ders saatinde ne kadar havaya ihtiyaç var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9949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Pencere açık olmaz ise ASHREA Standartlarına göre 3,72 defa daha az hava veriliyor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46581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008673"/>
                  </a:ext>
                </a:extLst>
              </a:tr>
              <a:tr h="2286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ASHRE Standartlarına göre hava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679402"/>
                  </a:ext>
                </a:extLst>
              </a:tr>
              <a:tr h="2286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ders boyunca 4 kat fazla havaya ihtiyaç var.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070342"/>
                  </a:ext>
                </a:extLst>
              </a:tr>
            </a:tbl>
          </a:graphicData>
        </a:graphic>
      </p:graphicFrame>
      <p:sp>
        <p:nvSpPr>
          <p:cNvPr id="12" name="Yukarı Ok 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SpPr/>
          <p:nvPr/>
        </p:nvSpPr>
        <p:spPr>
          <a:xfrm>
            <a:off x="7541469" y="4648993"/>
            <a:ext cx="314325" cy="238125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4E07FC87-1F5F-4B57-BED5-6D6F7B586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890473"/>
              </p:ext>
            </p:extLst>
          </p:nvPr>
        </p:nvGraphicFramePr>
        <p:xfrm>
          <a:off x="7858969" y="1296032"/>
          <a:ext cx="3492500" cy="4084320"/>
        </p:xfrm>
        <a:graphic>
          <a:graphicData uri="http://schemas.openxmlformats.org/drawingml/2006/table">
            <a:tbl>
              <a:tblPr/>
              <a:tblGrid>
                <a:gridCol w="2903787">
                  <a:extLst>
                    <a:ext uri="{9D8B030D-6E8A-4147-A177-3AD203B41FA5}">
                      <a16:colId xmlns:a16="http://schemas.microsoft.com/office/drawing/2014/main" val="2100166491"/>
                    </a:ext>
                  </a:extLst>
                </a:gridCol>
                <a:gridCol w="286401">
                  <a:extLst>
                    <a:ext uri="{9D8B030D-6E8A-4147-A177-3AD203B41FA5}">
                      <a16:colId xmlns:a16="http://schemas.microsoft.com/office/drawing/2014/main" val="1956814590"/>
                    </a:ext>
                  </a:extLst>
                </a:gridCol>
                <a:gridCol w="302312">
                  <a:extLst>
                    <a:ext uri="{9D8B030D-6E8A-4147-A177-3AD203B41FA5}">
                      <a16:colId xmlns:a16="http://schemas.microsoft.com/office/drawing/2014/main" val="2069932442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1400" b="1" i="0" u="sng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 ÖĞRENCİ OLAN SINIFTA 30 DAKİKA SONRA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4248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8136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 Alanı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5403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 Yüksekliği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8979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Sınıf Hacmi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6654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 Sayısı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Kişi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1036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Öğretmen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Kişi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0340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Kişi Başına Taze Hava Miktarı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8996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Gerekli Hava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350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2281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Ders Süresi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Dakika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5716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 Öğrenci 1 ders saati boyunca ihtiyaç duyduğu Taze Hava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17026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Havalandırma </a:t>
                      </a:r>
                      <a:r>
                        <a:rPr lang="sv-SE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olmaz ise</a:t>
                      </a: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 ders saatinde ne kadar havaya ihtiyaç var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m³/h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71086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Pencere açık olmaz ise ASHREA Standartlarına göre 2,52 defa daha az hava veriliyor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53684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43189"/>
                  </a:ext>
                </a:extLst>
              </a:tr>
              <a:tr h="2286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ASHRE Standartlarına göre hava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196612"/>
                  </a:ext>
                </a:extLst>
              </a:tr>
              <a:tr h="2286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ders boyunca 3 kat fazla havaya ihtiyaç var.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566458"/>
                  </a:ext>
                </a:extLst>
              </a:tr>
            </a:tbl>
          </a:graphicData>
        </a:graphic>
      </p:graphicFrame>
      <p:sp>
        <p:nvSpPr>
          <p:cNvPr id="13" name="Yukarı Ok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SpPr/>
          <p:nvPr/>
        </p:nvSpPr>
        <p:spPr>
          <a:xfrm>
            <a:off x="11294319" y="4478811"/>
            <a:ext cx="314325" cy="238125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100"/>
          </a:p>
        </p:txBody>
      </p:sp>
    </p:spTree>
    <p:extLst>
      <p:ext uri="{BB962C8B-B14F-4D97-AF65-F5344CB8AC3E}">
        <p14:creationId xmlns:p14="http://schemas.microsoft.com/office/powerpoint/2010/main" val="1930570127"/>
      </p:ext>
    </p:extLst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"/>
            <a:ext cx="12192000" cy="980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tr-TR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47664" y="437763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u="sng" cap="all" dirty="0">
                <a:latin typeface="Lucida Sans Unicode" pitchFamily="34" charset="0"/>
                <a:cs typeface="Lucida Sans Unicode" pitchFamily="34" charset="0"/>
              </a:rPr>
              <a:t>ÇOCUKLARIMIZ GELECEĞİMİZDİR</a:t>
            </a:r>
            <a:endParaRPr kumimoji="0" lang="tr-TR" sz="3200" b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191345" y="1275384"/>
            <a:ext cx="47525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 Kış mevsiminin gelmesi ile soğuk iklim kuşaklarında camların açılamaması nedeniyle bütün eğitim kurumlarında bu problemler çok daha fazla artacaktır. </a:t>
            </a:r>
          </a:p>
          <a:p>
            <a:pPr algn="just"/>
            <a:endParaRPr lang="tr-TR" b="1" dirty="0"/>
          </a:p>
          <a:p>
            <a:pPr algn="just"/>
            <a:r>
              <a:rPr lang="tr-TR" b="1" dirty="0"/>
              <a:t>Sınıflar %100 Taze havalı ısı geri kazanım cihazları ile her </a:t>
            </a:r>
            <a:r>
              <a:rPr lang="tr-TR" b="1" dirty="0">
                <a:solidFill>
                  <a:srgbClr val="FF0000"/>
                </a:solidFill>
              </a:rPr>
              <a:t>öğrenciye saatte 30 – 36 m³ taze hava</a:t>
            </a:r>
            <a:r>
              <a:rPr lang="tr-TR" b="1" dirty="0"/>
              <a:t> verecek şekilde düzenlenmelidir.</a:t>
            </a:r>
          </a:p>
          <a:p>
            <a:pPr algn="just"/>
            <a:endParaRPr lang="tr-TR" b="1" dirty="0"/>
          </a:p>
          <a:p>
            <a:pPr algn="just"/>
            <a:r>
              <a:rPr lang="tr-TR" b="1" dirty="0"/>
              <a:t>Taze hava </a:t>
            </a:r>
            <a:r>
              <a:rPr lang="tr-TR" b="1" dirty="0" err="1"/>
              <a:t>pandemi</a:t>
            </a:r>
            <a:r>
              <a:rPr lang="tr-TR" b="1" dirty="0"/>
              <a:t> döneminde </a:t>
            </a:r>
            <a:r>
              <a:rPr lang="tr-TR" b="1" dirty="0" err="1"/>
              <a:t>pandemi</a:t>
            </a:r>
            <a:r>
              <a:rPr lang="tr-TR" b="1" dirty="0"/>
              <a:t> ile mücadelede riski azaltırken, normal zamanlarda iç hava kalitesini artırarak öğrenciler ve eğitimcilerin daha sağlıklı ortamlarda yaşamalarına katkıda bulunacaktır. Bu düzenlemeler eğitim ve öğrenme kalitesini artırırken enerji ekonomisi de sağlayacaktır. </a:t>
            </a:r>
          </a:p>
        </p:txBody>
      </p:sp>
      <p:sp>
        <p:nvSpPr>
          <p:cNvPr id="7" name="13 Altbilgi Yer Tutucusu">
            <a:extLst>
              <a:ext uri="{FF2B5EF4-FFF2-40B4-BE49-F238E27FC236}">
                <a16:creationId xmlns:a16="http://schemas.microsoft.com/office/drawing/2014/main" id="{F655BD12-B925-487D-8E51-AE4460DECAD3}"/>
              </a:ext>
            </a:extLst>
          </p:cNvPr>
          <p:cNvSpPr txBox="1">
            <a:spLocks/>
          </p:cNvSpPr>
          <p:nvPr/>
        </p:nvSpPr>
        <p:spPr>
          <a:xfrm>
            <a:off x="7331968" y="6353448"/>
            <a:ext cx="4380656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İTK Okullarda ve Kreşlerde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Pandemi</a:t>
            </a: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Tebdbirleri</a:t>
            </a: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http://www.provent.gen.tr/wp-content/uploads/2016/01/isi_geri_kazanim_1.jpg">
            <a:extLst>
              <a:ext uri="{FF2B5EF4-FFF2-40B4-BE49-F238E27FC236}">
                <a16:creationId xmlns:a16="http://schemas.microsoft.com/office/drawing/2014/main" id="{ABFA3135-4B24-48E8-B278-634C9EB0B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373" y="1772816"/>
            <a:ext cx="6560976" cy="386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71871"/>
      </p:ext>
    </p:extLst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"/>
            <a:ext cx="12192000" cy="980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tr-TR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47664" y="437763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u="sng" cap="all" dirty="0">
                <a:latin typeface="Lucida Sans Unicode" pitchFamily="34" charset="0"/>
                <a:cs typeface="Lucida Sans Unicode" pitchFamily="34" charset="0"/>
              </a:rPr>
              <a:t>ÇOCUKLARIMIZ GELECEĞİMİZDİR</a:t>
            </a:r>
            <a:endParaRPr kumimoji="0" lang="tr-TR" sz="3200" b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13 Altbilgi Yer Tutucusu">
            <a:extLst>
              <a:ext uri="{FF2B5EF4-FFF2-40B4-BE49-F238E27FC236}">
                <a16:creationId xmlns:a16="http://schemas.microsoft.com/office/drawing/2014/main" id="{F655BD12-B925-487D-8E51-AE4460DECAD3}"/>
              </a:ext>
            </a:extLst>
          </p:cNvPr>
          <p:cNvSpPr txBox="1">
            <a:spLocks/>
          </p:cNvSpPr>
          <p:nvPr/>
        </p:nvSpPr>
        <p:spPr>
          <a:xfrm>
            <a:off x="7331968" y="6353448"/>
            <a:ext cx="4380656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İTK Okullarda ve Kreşlerde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Pandemi</a:t>
            </a: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Tebdbirleri</a:t>
            </a: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11 Dikdörtgen">
            <a:extLst>
              <a:ext uri="{FF2B5EF4-FFF2-40B4-BE49-F238E27FC236}">
                <a16:creationId xmlns:a16="http://schemas.microsoft.com/office/drawing/2014/main" id="{E42110B7-845E-4D30-B70C-53D9EBAD2064}"/>
              </a:ext>
            </a:extLst>
          </p:cNvPr>
          <p:cNvSpPr/>
          <p:nvPr/>
        </p:nvSpPr>
        <p:spPr>
          <a:xfrm>
            <a:off x="191345" y="1275385"/>
            <a:ext cx="117373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b="1" dirty="0">
                <a:solidFill>
                  <a:srgbClr val="FF0000"/>
                </a:solidFill>
              </a:rPr>
              <a:t>Sınıfların mevcut halleriyle öğrencinin temiz hava ihtiyacının  sağlanamadığı görülmektedir. </a:t>
            </a:r>
          </a:p>
          <a:p>
            <a:pPr algn="just"/>
            <a:endParaRPr lang="tr-TR" sz="3200" b="1" dirty="0">
              <a:solidFill>
                <a:srgbClr val="FF0000"/>
              </a:solidFill>
            </a:endParaRPr>
          </a:p>
          <a:p>
            <a:pPr algn="just"/>
            <a:r>
              <a:rPr lang="tr-TR" sz="3200" b="1" dirty="0">
                <a:solidFill>
                  <a:srgbClr val="FF0000"/>
                </a:solidFill>
              </a:rPr>
              <a:t>Sınıflarda yapılmış ölçümler ile bir öğrencinin aynı havayı defalarca kullanma zorunluluğu düşünüldüğünde, okulların yüz yüze eğitime açılmasının büyük risk oluşturduğu açıktır.</a:t>
            </a:r>
          </a:p>
          <a:p>
            <a:pPr algn="just"/>
            <a:endParaRPr lang="tr-TR" sz="3200" b="1" dirty="0">
              <a:solidFill>
                <a:srgbClr val="FF0000"/>
              </a:solidFill>
            </a:endParaRPr>
          </a:p>
          <a:p>
            <a:pPr algn="just"/>
            <a:r>
              <a:rPr lang="tr-TR" sz="3200" b="1" dirty="0">
                <a:solidFill>
                  <a:srgbClr val="FF0000"/>
                </a:solidFill>
              </a:rPr>
              <a:t>Tüm kamuoyunu ve yetkilileri bu konuda uyarmak görevini burada bir kez daha yerine getiriyor ve takdiri onlara bırakıyoruz.</a:t>
            </a:r>
          </a:p>
        </p:txBody>
      </p:sp>
    </p:spTree>
    <p:extLst>
      <p:ext uri="{BB962C8B-B14F-4D97-AF65-F5344CB8AC3E}">
        <p14:creationId xmlns:p14="http://schemas.microsoft.com/office/powerpoint/2010/main" val="1760067185"/>
      </p:ext>
    </p:extLst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2000" cy="980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tr-TR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" name="13 Altbilgi Yer Tutucusu"/>
          <p:cNvSpPr txBox="1">
            <a:spLocks/>
          </p:cNvSpPr>
          <p:nvPr/>
        </p:nvSpPr>
        <p:spPr>
          <a:xfrm>
            <a:off x="2567608" y="3573016"/>
            <a:ext cx="9630103" cy="328498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tr-TR" sz="1400" b="1" dirty="0">
                <a:solidFill>
                  <a:schemeClr val="bg1"/>
                </a:solidFill>
              </a:rPr>
              <a:t>OKULLAR ve KREŞLERDE PANDEMİ TEDBİRLERİ REV1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OKULLAR ve KREŞLERDE PANDEMİ TEDBİRLERİ REV1</a:t>
            </a:r>
          </a:p>
          <a:p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47664" y="191542"/>
            <a:ext cx="72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u="sng" cap="all" dirty="0">
                <a:latin typeface="Lucida Sans Unicode" pitchFamily="34" charset="0"/>
                <a:cs typeface="Lucida Sans Unicode" pitchFamily="34" charset="0"/>
              </a:rPr>
              <a:t>ÇOCUKLARIMIZ GELECEĞİMİZDİR</a:t>
            </a:r>
            <a:endParaRPr lang="tr-TR" sz="3200" dirty="0">
              <a:latin typeface="Lucida Sans Unicode" pitchFamily="34" charset="0"/>
              <a:cs typeface="Lucida Sans Unicode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611562" y="1412776"/>
            <a:ext cx="519640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/>
              <a:t>Çocuklarımızın eğitim hakkı engellenemez ve mümkün olduğunca yüz yüze eğitim almaları gereklidir. </a:t>
            </a:r>
          </a:p>
          <a:p>
            <a:pPr algn="just"/>
            <a:r>
              <a:rPr lang="tr-TR" sz="2800" dirty="0"/>
              <a:t>Yüz yüze eğitim çocuklarımızın psikolojileri, sosyalleşmeleri, akademik ve yaşam başarıları için bir zorunluluktur. </a:t>
            </a:r>
          </a:p>
          <a:p>
            <a:pPr algn="just"/>
            <a:r>
              <a:rPr lang="tr-TR" sz="2800" dirty="0"/>
              <a:t>Devletimize ve biz teknik insanlara düşen görev ise sağlıklı ortamlar oluşturmaktır.</a:t>
            </a:r>
          </a:p>
          <a:p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8DC05B7-EE57-4A5A-A825-EBE6AA6F11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26" y="1682651"/>
            <a:ext cx="5244075" cy="3933056"/>
          </a:xfrm>
          <a:prstGeom prst="rect">
            <a:avLst/>
          </a:prstGeom>
        </p:spPr>
      </p:pic>
      <p:sp>
        <p:nvSpPr>
          <p:cNvPr id="13" name="13 Altbilgi Yer Tutucusu">
            <a:extLst>
              <a:ext uri="{FF2B5EF4-FFF2-40B4-BE49-F238E27FC236}">
                <a16:creationId xmlns:a16="http://schemas.microsoft.com/office/drawing/2014/main" id="{F136EE7B-6339-4C15-A1D9-AFA2655469B2}"/>
              </a:ext>
            </a:extLst>
          </p:cNvPr>
          <p:cNvSpPr txBox="1">
            <a:spLocks/>
          </p:cNvSpPr>
          <p:nvPr/>
        </p:nvSpPr>
        <p:spPr>
          <a:xfrm>
            <a:off x="7331968" y="6353448"/>
            <a:ext cx="4380656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İTK Okullarda ve Kreşlerde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Pandemi</a:t>
            </a: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Tebdbirleri</a:t>
            </a: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44299"/>
      </p:ext>
    </p:extLst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78331" y="11885"/>
            <a:ext cx="12192000" cy="980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tr-TR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47664" y="437763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u="sng" cap="all" dirty="0">
                <a:latin typeface="Lucida Sans Unicode" pitchFamily="34" charset="0"/>
                <a:cs typeface="Lucida Sans Unicode" pitchFamily="34" charset="0"/>
              </a:rPr>
              <a:t>ÇOCUKLARIMIZ GELECEĞİMİZDİR</a:t>
            </a:r>
            <a:endParaRPr kumimoji="0" lang="tr-TR" sz="3200" b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04516" y="2141316"/>
            <a:ext cx="1137726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 </a:t>
            </a:r>
            <a:r>
              <a:rPr lang="tr-TR" sz="3600" b="1" dirty="0"/>
              <a:t>Okulların yüz yüze eğitim görebilmeleri için il, ilçe, bölge bazında, salgının kontrol altına alınmış olması gerekir.</a:t>
            </a:r>
          </a:p>
          <a:p>
            <a:pPr algn="just"/>
            <a:endParaRPr lang="tr-TR" sz="3600" b="1" dirty="0"/>
          </a:p>
          <a:p>
            <a:pPr algn="just"/>
            <a:r>
              <a:rPr lang="tr-TR" sz="3600" b="1" dirty="0"/>
              <a:t>Okullarda </a:t>
            </a:r>
            <a:r>
              <a:rPr lang="tr-TR" sz="3600" b="1" dirty="0" err="1"/>
              <a:t>pandemi</a:t>
            </a:r>
            <a:r>
              <a:rPr lang="tr-TR" sz="3600" b="1" dirty="0"/>
              <a:t> ile ilgili gerekli tedbirlerin alındığının bağımsız STK’lar tarafından denetlenmiş olması gerekir.</a:t>
            </a:r>
            <a:r>
              <a:rPr lang="tr-TR" sz="3600" dirty="0"/>
              <a:t> </a:t>
            </a:r>
          </a:p>
          <a:p>
            <a:pPr algn="just"/>
            <a:endParaRPr lang="tr-TR" sz="3600" dirty="0"/>
          </a:p>
          <a:p>
            <a:endParaRPr lang="tr-TR" dirty="0"/>
          </a:p>
        </p:txBody>
      </p:sp>
      <p:sp>
        <p:nvSpPr>
          <p:cNvPr id="14" name="13 Altbilgi Yer Tutucusu">
            <a:extLst>
              <a:ext uri="{FF2B5EF4-FFF2-40B4-BE49-F238E27FC236}">
                <a16:creationId xmlns:a16="http://schemas.microsoft.com/office/drawing/2014/main" id="{34C0B1A3-0A6A-4E41-93EC-869062416C29}"/>
              </a:ext>
            </a:extLst>
          </p:cNvPr>
          <p:cNvSpPr txBox="1">
            <a:spLocks/>
          </p:cNvSpPr>
          <p:nvPr/>
        </p:nvSpPr>
        <p:spPr>
          <a:xfrm>
            <a:off x="7316909" y="6353448"/>
            <a:ext cx="4380656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İTK Okullarda ve Kreşlerde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Pandemi</a:t>
            </a: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Tebdbirleri</a:t>
            </a: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44299"/>
      </p:ext>
    </p:extLst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78331" y="11885"/>
            <a:ext cx="12192000" cy="980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tr-TR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47664" y="437763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u="sng" cap="all" dirty="0">
                <a:latin typeface="Lucida Sans Unicode" pitchFamily="34" charset="0"/>
                <a:cs typeface="Lucida Sans Unicode" pitchFamily="34" charset="0"/>
              </a:rPr>
              <a:t>ÇOCUKLARIMIZ GELECEĞİMİZDİR</a:t>
            </a:r>
            <a:endParaRPr kumimoji="0" lang="tr-TR" sz="3200" b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7608168" y="1196752"/>
            <a:ext cx="4249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hlinkClick r:id="rId3"/>
              </a:rPr>
              <a:t>https://www.worldometers.info/coronavirus/country/turkey/</a:t>
            </a:r>
            <a:endParaRPr lang="tr-TR" dirty="0"/>
          </a:p>
        </p:txBody>
      </p:sp>
      <p:sp>
        <p:nvSpPr>
          <p:cNvPr id="14" name="13 Altbilgi Yer Tutucusu">
            <a:extLst>
              <a:ext uri="{FF2B5EF4-FFF2-40B4-BE49-F238E27FC236}">
                <a16:creationId xmlns:a16="http://schemas.microsoft.com/office/drawing/2014/main" id="{34C0B1A3-0A6A-4E41-93EC-869062416C29}"/>
              </a:ext>
            </a:extLst>
          </p:cNvPr>
          <p:cNvSpPr txBox="1">
            <a:spLocks/>
          </p:cNvSpPr>
          <p:nvPr/>
        </p:nvSpPr>
        <p:spPr>
          <a:xfrm>
            <a:off x="7316909" y="6353448"/>
            <a:ext cx="4380656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İTK Okullarda ve Kreşlerde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Pandemi</a:t>
            </a: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Tebdbirleri</a:t>
            </a: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253BDC7-AEF2-4C8F-B433-4EBBB543E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967209"/>
            <a:ext cx="7097789" cy="5589240"/>
          </a:xfrm>
          <a:prstGeom prst="rect">
            <a:avLst/>
          </a:prstGeom>
        </p:spPr>
      </p:pic>
      <p:sp>
        <p:nvSpPr>
          <p:cNvPr id="9" name="13 Altbilgi Yer Tutucusu">
            <a:extLst>
              <a:ext uri="{FF2B5EF4-FFF2-40B4-BE49-F238E27FC236}">
                <a16:creationId xmlns:a16="http://schemas.microsoft.com/office/drawing/2014/main" id="{81AD3A9D-DE71-4254-B757-5780B58BB1A3}"/>
              </a:ext>
            </a:extLst>
          </p:cNvPr>
          <p:cNvSpPr txBox="1">
            <a:spLocks/>
          </p:cNvSpPr>
          <p:nvPr/>
        </p:nvSpPr>
        <p:spPr>
          <a:xfrm>
            <a:off x="7981048" y="3476612"/>
            <a:ext cx="3299528" cy="182459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 MART COVİD VAKA </a:t>
            </a:r>
            <a:r>
              <a:rPr lang="tr-TR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47 KİŞİ</a:t>
            </a:r>
          </a:p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 MART COVİD VAKA </a:t>
            </a:r>
            <a:r>
              <a:rPr lang="tr-TR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 KİŞİ</a:t>
            </a:r>
          </a:p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 MART COVİD VAKA </a:t>
            </a:r>
            <a:r>
              <a:rPr lang="tr-TR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189 KİŞİ</a:t>
            </a:r>
          </a:p>
          <a:p>
            <a:pPr>
              <a:defRPr/>
            </a:pP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 EYLÜL COVİD VAKA </a:t>
            </a:r>
            <a:r>
              <a:rPr lang="tr-TR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30.041 KİŞİ</a:t>
            </a:r>
          </a:p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 EYLÜL COVİD VAKA </a:t>
            </a:r>
            <a:r>
              <a:rPr lang="tr-TR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30.315 KİŞİ</a:t>
            </a:r>
          </a:p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 EYLÜL COVİD VAKA </a:t>
            </a:r>
            <a:r>
              <a:rPr lang="tr-TR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30.523 KİŞİ</a:t>
            </a:r>
          </a:p>
          <a:p>
            <a:pPr>
              <a:defRPr/>
            </a:pP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51310"/>
      </p:ext>
    </p:extLst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78331" y="11885"/>
            <a:ext cx="12192000" cy="980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tr-TR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47664" y="437763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u="sng" cap="all" dirty="0">
                <a:latin typeface="Lucida Sans Unicode" pitchFamily="34" charset="0"/>
                <a:cs typeface="Lucida Sans Unicode" pitchFamily="34" charset="0"/>
              </a:rPr>
              <a:t>ÇOCUKLARIMIZ GELECEĞİMİZDİR</a:t>
            </a:r>
            <a:endParaRPr kumimoji="0" lang="tr-TR" sz="3200" b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7896773" y="1268760"/>
            <a:ext cx="42484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hlinkClick r:id="rId3"/>
              </a:rPr>
              <a:t>https://www.worldometers.info/coronavirus/country/turkey/</a:t>
            </a:r>
            <a:endParaRPr lang="tr-TR" dirty="0"/>
          </a:p>
        </p:txBody>
      </p:sp>
      <p:sp>
        <p:nvSpPr>
          <p:cNvPr id="14" name="13 Altbilgi Yer Tutucusu">
            <a:extLst>
              <a:ext uri="{FF2B5EF4-FFF2-40B4-BE49-F238E27FC236}">
                <a16:creationId xmlns:a16="http://schemas.microsoft.com/office/drawing/2014/main" id="{34C0B1A3-0A6A-4E41-93EC-869062416C29}"/>
              </a:ext>
            </a:extLst>
          </p:cNvPr>
          <p:cNvSpPr txBox="1">
            <a:spLocks/>
          </p:cNvSpPr>
          <p:nvPr/>
        </p:nvSpPr>
        <p:spPr>
          <a:xfrm>
            <a:off x="7316909" y="6353448"/>
            <a:ext cx="4380656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İTK Okullarda ve Kreşlerde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Pandemi</a:t>
            </a: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Tebdbirleri</a:t>
            </a: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92F0EB0-32F8-4D4B-A8CD-30F123CF0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" y="1056142"/>
            <a:ext cx="7823385" cy="5420518"/>
          </a:xfrm>
          <a:prstGeom prst="rect">
            <a:avLst/>
          </a:prstGeom>
        </p:spPr>
      </p:pic>
      <p:sp>
        <p:nvSpPr>
          <p:cNvPr id="10" name="13 Altbilgi Yer Tutucusu">
            <a:extLst>
              <a:ext uri="{FF2B5EF4-FFF2-40B4-BE49-F238E27FC236}">
                <a16:creationId xmlns:a16="http://schemas.microsoft.com/office/drawing/2014/main" id="{3123C15D-DFB5-45D0-BF94-1540BFC25B7D}"/>
              </a:ext>
            </a:extLst>
          </p:cNvPr>
          <p:cNvSpPr txBox="1">
            <a:spLocks/>
          </p:cNvSpPr>
          <p:nvPr/>
        </p:nvSpPr>
        <p:spPr>
          <a:xfrm>
            <a:off x="7981048" y="3476612"/>
            <a:ext cx="3299528" cy="182459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 MART YENİ COVİD VAKA </a:t>
            </a:r>
            <a:r>
              <a:rPr lang="tr-TR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29 KİŞİ</a:t>
            </a:r>
          </a:p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 MART YENİ COVİD VAKA </a:t>
            </a:r>
            <a:r>
              <a:rPr lang="tr-TR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51 KİŞİ</a:t>
            </a:r>
          </a:p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 MART YENİ COVİD VAKA </a:t>
            </a:r>
            <a:r>
              <a:rPr lang="tr-TR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93 KİŞİ</a:t>
            </a:r>
          </a:p>
          <a:p>
            <a:pPr>
              <a:defRPr/>
            </a:pP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 EYLÜL YENİ COVİD VAKA </a:t>
            </a:r>
            <a:r>
              <a:rPr lang="tr-TR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1.721 KİŞİ</a:t>
            </a:r>
          </a:p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 EYLÜL YENİ COVİD VAKA </a:t>
            </a:r>
            <a:r>
              <a:rPr lang="tr-TR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1.665 KİŞİ</a:t>
            </a:r>
          </a:p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 EYLÜL YENİ COVİD VAKA </a:t>
            </a:r>
            <a:r>
              <a:rPr lang="tr-TR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1.511 KİŞİ</a:t>
            </a:r>
          </a:p>
          <a:p>
            <a:pPr>
              <a:defRPr/>
            </a:pP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32491"/>
      </p:ext>
    </p:extLst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78331" y="11885"/>
            <a:ext cx="12192000" cy="980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tr-TR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47664" y="437763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u="sng" cap="all" dirty="0">
                <a:latin typeface="Lucida Sans Unicode" pitchFamily="34" charset="0"/>
                <a:cs typeface="Lucida Sans Unicode" pitchFamily="34" charset="0"/>
              </a:rPr>
              <a:t>ÇOCUKLARIMIZ GELECEĞİMİZDİR</a:t>
            </a:r>
            <a:endParaRPr kumimoji="0" lang="tr-TR" sz="3200" b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7968208" y="1242684"/>
            <a:ext cx="41454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hlinkClick r:id="rId3"/>
              </a:rPr>
              <a:t>https://www.worldometers.info/coronavirus/country/turkey/</a:t>
            </a:r>
            <a:endParaRPr lang="tr-TR" dirty="0"/>
          </a:p>
        </p:txBody>
      </p:sp>
      <p:sp>
        <p:nvSpPr>
          <p:cNvPr id="14" name="13 Altbilgi Yer Tutucusu">
            <a:extLst>
              <a:ext uri="{FF2B5EF4-FFF2-40B4-BE49-F238E27FC236}">
                <a16:creationId xmlns:a16="http://schemas.microsoft.com/office/drawing/2014/main" id="{34C0B1A3-0A6A-4E41-93EC-869062416C29}"/>
              </a:ext>
            </a:extLst>
          </p:cNvPr>
          <p:cNvSpPr txBox="1">
            <a:spLocks/>
          </p:cNvSpPr>
          <p:nvPr/>
        </p:nvSpPr>
        <p:spPr>
          <a:xfrm>
            <a:off x="7316909" y="6353448"/>
            <a:ext cx="4380656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İTK Okullarda ve Kreşlerde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Pandemi</a:t>
            </a: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Tebdbirleri</a:t>
            </a: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BA5FC69-E3B1-44B1-9281-EF12564B9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022538"/>
            <a:ext cx="7734992" cy="5110764"/>
          </a:xfrm>
          <a:prstGeom prst="rect">
            <a:avLst/>
          </a:prstGeom>
        </p:spPr>
      </p:pic>
      <p:sp>
        <p:nvSpPr>
          <p:cNvPr id="10" name="13 Altbilgi Yer Tutucusu">
            <a:extLst>
              <a:ext uri="{FF2B5EF4-FFF2-40B4-BE49-F238E27FC236}">
                <a16:creationId xmlns:a16="http://schemas.microsoft.com/office/drawing/2014/main" id="{5F79E63E-11CE-42AD-B4F5-16FA6D196A18}"/>
              </a:ext>
            </a:extLst>
          </p:cNvPr>
          <p:cNvSpPr txBox="1">
            <a:spLocks/>
          </p:cNvSpPr>
          <p:nvPr/>
        </p:nvSpPr>
        <p:spPr>
          <a:xfrm>
            <a:off x="7981048" y="3476612"/>
            <a:ext cx="3299528" cy="182459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 MART ÖLÜM </a:t>
            </a:r>
            <a:r>
              <a:rPr lang="tr-TR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 KİŞİ</a:t>
            </a:r>
          </a:p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 MART ÖLÜM </a:t>
            </a:r>
            <a:r>
              <a:rPr lang="tr-TR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KİŞİ</a:t>
            </a:r>
          </a:p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 MART ÖLÜM </a:t>
            </a:r>
            <a:r>
              <a:rPr lang="tr-TR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KİŞİ</a:t>
            </a:r>
          </a:p>
          <a:p>
            <a:pPr>
              <a:defRPr/>
            </a:pP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 EYLÜL ÖLÜM 74 KİŞİ</a:t>
            </a:r>
          </a:p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 EYLÜL ÖLÜM 73 KİŞİ </a:t>
            </a:r>
          </a:p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 EYLÜL ÖLÜM 71 KİŞİ</a:t>
            </a:r>
          </a:p>
          <a:p>
            <a:pPr>
              <a:defRPr/>
            </a:pP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41984"/>
      </p:ext>
    </p:extLst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"/>
            <a:ext cx="12192000" cy="980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tr-TR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47664" y="437763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u="sng" cap="all" dirty="0">
                <a:latin typeface="Lucida Sans Unicode" pitchFamily="34" charset="0"/>
                <a:cs typeface="Lucida Sans Unicode" pitchFamily="34" charset="0"/>
              </a:rPr>
              <a:t>ÇOCUKLARIMIZ GELECEĞİMİZDİR</a:t>
            </a:r>
            <a:endParaRPr kumimoji="0" lang="tr-TR" sz="3200" b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191345" y="1275385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Okullarımızın hemen hemen hiçbiri çağımız gereklerini sağlamamaktadır. Hemen hemen hiçbir okulumuzda iç hava kalitesi yeterli değil. </a:t>
            </a:r>
          </a:p>
          <a:p>
            <a:pPr algn="just"/>
            <a:r>
              <a:rPr lang="tr-TR" b="1" dirty="0"/>
              <a:t>Sınıflarda CO</a:t>
            </a:r>
            <a:r>
              <a:rPr lang="tr-TR" b="1" baseline="-25000" dirty="0"/>
              <a:t>2</a:t>
            </a:r>
            <a:r>
              <a:rPr lang="tr-TR" b="1" dirty="0"/>
              <a:t> oranı idealde 400 </a:t>
            </a:r>
            <a:r>
              <a:rPr lang="tr-TR" b="1" dirty="0" err="1"/>
              <a:t>ppm</a:t>
            </a:r>
            <a:r>
              <a:rPr lang="tr-TR" b="1" dirty="0"/>
              <a:t> düzeyinde iken, tüm dünyada, 800 </a:t>
            </a:r>
            <a:r>
              <a:rPr lang="tr-TR" b="1" dirty="0" err="1"/>
              <a:t>ppm</a:t>
            </a:r>
            <a:r>
              <a:rPr lang="tr-TR" b="1" dirty="0"/>
              <a:t> düzeylerine kadar kabul edilebilmekte, maksimum CO</a:t>
            </a:r>
            <a:r>
              <a:rPr lang="tr-TR" b="1" baseline="-25000" dirty="0"/>
              <a:t>2</a:t>
            </a:r>
            <a:r>
              <a:rPr lang="tr-TR" b="1" dirty="0"/>
              <a:t> oranı 1.000 </a:t>
            </a:r>
            <a:r>
              <a:rPr lang="tr-TR" b="1" dirty="0" err="1"/>
              <a:t>ppm</a:t>
            </a:r>
            <a:r>
              <a:rPr lang="tr-TR" b="1" dirty="0"/>
              <a:t> ile sınırlandırılmaktadır.</a:t>
            </a:r>
          </a:p>
          <a:p>
            <a:pPr algn="just"/>
            <a:r>
              <a:rPr lang="tr-TR" dirty="0"/>
              <a:t>Bu değerler çocukların sağlıklı yaşantılarını sürdürmeleri ve öğrenmeleri için çok önemlidir. Özel ve devlet okullarında yapılan çalışmalarda ölçümler bu değerlerin çok üzerindedir. Örneklerde </a:t>
            </a:r>
            <a:r>
              <a:rPr lang="tr-TR" b="1" dirty="0"/>
              <a:t>CO</a:t>
            </a:r>
            <a:r>
              <a:rPr lang="tr-TR" b="1" baseline="-25000" dirty="0"/>
              <a:t>2</a:t>
            </a:r>
            <a:r>
              <a:rPr lang="tr-TR" b="1" dirty="0"/>
              <a:t> oranı 5.000 </a:t>
            </a:r>
            <a:r>
              <a:rPr lang="tr-TR" b="1" dirty="0" err="1"/>
              <a:t>ppm</a:t>
            </a:r>
            <a:r>
              <a:rPr lang="tr-TR" b="1" dirty="0"/>
              <a:t> ölçülen sınıflar bulunmaktadır.</a:t>
            </a:r>
            <a:r>
              <a:rPr lang="tr-TR" dirty="0"/>
              <a:t> Bu değerler kabul edilemez.</a:t>
            </a:r>
          </a:p>
        </p:txBody>
      </p:sp>
      <p:sp>
        <p:nvSpPr>
          <p:cNvPr id="7" name="13 Altbilgi Yer Tutucusu">
            <a:extLst>
              <a:ext uri="{FF2B5EF4-FFF2-40B4-BE49-F238E27FC236}">
                <a16:creationId xmlns:a16="http://schemas.microsoft.com/office/drawing/2014/main" id="{BA048DFC-8F11-4E07-8D45-77B5D187D2B1}"/>
              </a:ext>
            </a:extLst>
          </p:cNvPr>
          <p:cNvSpPr txBox="1">
            <a:spLocks/>
          </p:cNvSpPr>
          <p:nvPr/>
        </p:nvSpPr>
        <p:spPr>
          <a:xfrm>
            <a:off x="7331968" y="6353448"/>
            <a:ext cx="4380656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İTK Okullarda ve Kreşlerde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Pandemi</a:t>
            </a: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Tebdbirleri</a:t>
            </a: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98100E1-326C-4DE5-B1B6-A4D67F0D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64" y="2204864"/>
            <a:ext cx="4535487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6310943B-F98F-4CCA-BF55-0D550086A2A8}"/>
              </a:ext>
            </a:extLst>
          </p:cNvPr>
          <p:cNvSpPr/>
          <p:nvPr/>
        </p:nvSpPr>
        <p:spPr>
          <a:xfrm>
            <a:off x="407368" y="476377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algn="just"/>
            <a:r>
              <a:rPr lang="tr-TR" b="1" spc="-10" dirty="0">
                <a:cs typeface="Calibri"/>
              </a:rPr>
              <a:t>Yapılan ulusal ve uluslararası akademik çalışmalar incelendiğinde; Yeterince taze hava verilen sınıflarda eğitim alan öğrencilerin akademik performansları, yetersiz taze hava verilen sınıflarda eğitim alan öğrencilere göre % 14-15 düzeyinde daha yüksek olduğu görülmektedir.</a:t>
            </a:r>
          </a:p>
          <a:p>
            <a:pPr marL="12700"/>
            <a:endParaRPr lang="tr-TR" spc="-1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727182"/>
      </p:ext>
    </p:extLst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"/>
            <a:ext cx="12192000" cy="980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tr-TR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47664" y="437763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u="sng" cap="all" dirty="0">
                <a:latin typeface="Lucida Sans Unicode" pitchFamily="34" charset="0"/>
                <a:cs typeface="Lucida Sans Unicode" pitchFamily="34" charset="0"/>
              </a:rPr>
              <a:t>ÇOCUKLARIMIZ GELECEĞİMİZDİR</a:t>
            </a:r>
            <a:endParaRPr kumimoji="0" lang="tr-TR" sz="3200" b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13 Altbilgi Yer Tutucusu">
            <a:extLst>
              <a:ext uri="{FF2B5EF4-FFF2-40B4-BE49-F238E27FC236}">
                <a16:creationId xmlns:a16="http://schemas.microsoft.com/office/drawing/2014/main" id="{BA048DFC-8F11-4E07-8D45-77B5D187D2B1}"/>
              </a:ext>
            </a:extLst>
          </p:cNvPr>
          <p:cNvSpPr txBox="1">
            <a:spLocks/>
          </p:cNvSpPr>
          <p:nvPr/>
        </p:nvSpPr>
        <p:spPr>
          <a:xfrm>
            <a:off x="7331968" y="6353448"/>
            <a:ext cx="4380656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İTK Okullarda ve Kreşlerde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Pandemi</a:t>
            </a: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Tebdbirleri</a:t>
            </a: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9" name="Grafik 8">
            <a:extLst>
              <a:ext uri="{FF2B5EF4-FFF2-40B4-BE49-F238E27FC236}">
                <a16:creationId xmlns:a16="http://schemas.microsoft.com/office/drawing/2014/main" id="{0557DE7D-869B-4F0C-B89C-F61A001BE4DB}"/>
              </a:ext>
            </a:extLst>
          </p:cNvPr>
          <p:cNvGraphicFramePr>
            <a:graphicFrameLocks/>
          </p:cNvGraphicFramePr>
          <p:nvPr/>
        </p:nvGraphicFramePr>
        <p:xfrm>
          <a:off x="3200400" y="960120"/>
          <a:ext cx="57912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7582879"/>
      </p:ext>
    </p:extLst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"/>
            <a:ext cx="12192000" cy="980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tr-TR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47664" y="437763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u="sng" cap="all" dirty="0">
                <a:latin typeface="Lucida Sans Unicode" pitchFamily="34" charset="0"/>
                <a:cs typeface="Lucida Sans Unicode" pitchFamily="34" charset="0"/>
              </a:rPr>
              <a:t>ÇOCUKLARIMIZ GELECEĞİMİZDİR</a:t>
            </a:r>
            <a:endParaRPr kumimoji="0" lang="tr-TR" sz="3200" b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13 Altbilgi Yer Tutucusu">
            <a:extLst>
              <a:ext uri="{FF2B5EF4-FFF2-40B4-BE49-F238E27FC236}">
                <a16:creationId xmlns:a16="http://schemas.microsoft.com/office/drawing/2014/main" id="{BA048DFC-8F11-4E07-8D45-77B5D187D2B1}"/>
              </a:ext>
            </a:extLst>
          </p:cNvPr>
          <p:cNvSpPr txBox="1">
            <a:spLocks/>
          </p:cNvSpPr>
          <p:nvPr/>
        </p:nvSpPr>
        <p:spPr>
          <a:xfrm>
            <a:off x="7331968" y="6353448"/>
            <a:ext cx="4380656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İTK Okullarda ve Kreşlerde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Pandemi</a:t>
            </a:r>
            <a:r>
              <a:rPr lang="tr-TR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Tebdbirleri</a:t>
            </a:r>
            <a:endParaRPr lang="tr-T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Grafik 5">
            <a:extLst>
              <a:ext uri="{FF2B5EF4-FFF2-40B4-BE49-F238E27FC236}">
                <a16:creationId xmlns:a16="http://schemas.microsoft.com/office/drawing/2014/main" id="{9F29CCF8-5567-4BE1-9A88-313F1D786C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863556"/>
              </p:ext>
            </p:extLst>
          </p:nvPr>
        </p:nvGraphicFramePr>
        <p:xfrm>
          <a:off x="3693795" y="1141958"/>
          <a:ext cx="4804410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4727634"/>
      </p:ext>
    </p:extLst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997</Words>
  <Application>Microsoft Office PowerPoint</Application>
  <PresentationFormat>Geniş ekran</PresentationFormat>
  <Paragraphs>199</Paragraphs>
  <Slides>14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3" baseType="lpstr">
      <vt:lpstr>Arial</vt:lpstr>
      <vt:lpstr>Arial Rounded MT Bold</vt:lpstr>
      <vt:lpstr>Calibri</vt:lpstr>
      <vt:lpstr>Helvetica</vt:lpstr>
      <vt:lpstr>Lucida Sans Unicode</vt:lpstr>
      <vt:lpstr>Symbol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Aytekin</dc:creator>
  <cp:lastModifiedBy>Gürkan ARI</cp:lastModifiedBy>
  <cp:revision>75</cp:revision>
  <dcterms:created xsi:type="dcterms:W3CDTF">2020-07-09T11:52:36Z</dcterms:created>
  <dcterms:modified xsi:type="dcterms:W3CDTF">2020-09-28T07:48:55Z</dcterms:modified>
</cp:coreProperties>
</file>